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f03ef8bbf64603" /><Relationship Type="http://schemas.openxmlformats.org/officeDocument/2006/relationships/extended-properties" Target="/docProps/app.xml" Id="Rd611d01853c74883" /><Relationship Type="http://schemas.openxmlformats.org/officeDocument/2006/relationships/officeDocument" Target="/ppt/presentation.xml" Id="R07c51744779542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fd521fcf464fd7"/>
    <p:sldMasterId xmlns:r="http://schemas.openxmlformats.org/officeDocument/2006/relationships" id="2147483650" r:id="R410e764b1ad84a7e"/>
  </p:sldMasterIdLst>
  <p:notesMasterIdLst>
    <p:notesMasterId xmlns:r="http://schemas.openxmlformats.org/officeDocument/2006/relationships" r:id="R0d8325e115c44dd6"/>
  </p:notesMasterIdLst>
  <p:sldIdLst>
    <p:sldId xmlns:r="http://schemas.openxmlformats.org/officeDocument/2006/relationships" id="256" r:id="Re0a96ed7ba6c4c56"/>
    <p:sldId xmlns:r="http://schemas.openxmlformats.org/officeDocument/2006/relationships" id="257" r:id="R543e95eacd294496"/>
    <p:sldId xmlns:r="http://schemas.openxmlformats.org/officeDocument/2006/relationships" id="258" r:id="Rf94fd6aa127c4e66"/>
    <p:sldId xmlns:r="http://schemas.openxmlformats.org/officeDocument/2006/relationships" id="259" r:id="Rd2de3b350ad94daf"/>
    <p:sldId xmlns:r="http://schemas.openxmlformats.org/officeDocument/2006/relationships" id="260" r:id="R80d80460f7704428"/>
    <p:sldId xmlns:r="http://schemas.openxmlformats.org/officeDocument/2006/relationships" id="261" r:id="Re90fd94de8334c06"/>
    <p:sldId xmlns:r="http://schemas.openxmlformats.org/officeDocument/2006/relationships" id="262" r:id="Rbca540b069da4efa"/>
    <p:sldId xmlns:r="http://schemas.openxmlformats.org/officeDocument/2006/relationships" id="263" r:id="R86e9358f12784943"/>
    <p:sldId xmlns:r="http://schemas.openxmlformats.org/officeDocument/2006/relationships" id="264" r:id="R4c0693fbf3c248a1"/>
    <p:sldId xmlns:r="http://schemas.openxmlformats.org/officeDocument/2006/relationships" id="265" r:id="R680989a128d54757"/>
    <p:sldId xmlns:r="http://schemas.openxmlformats.org/officeDocument/2006/relationships" id="266" r:id="R4ef22e97a6384303"/>
    <p:sldId xmlns:r="http://schemas.openxmlformats.org/officeDocument/2006/relationships" id="267" r:id="R61824337aafe473e"/>
    <p:sldId xmlns:r="http://schemas.openxmlformats.org/officeDocument/2006/relationships" id="268" r:id="Rf25c1e6658de449d"/>
    <p:sldId xmlns:r="http://schemas.openxmlformats.org/officeDocument/2006/relationships" id="269" r:id="R179da91ac98b435a"/>
    <p:sldId xmlns:r="http://schemas.openxmlformats.org/officeDocument/2006/relationships" id="270" r:id="R56674789dace4290"/>
    <p:sldId xmlns:r="http://schemas.openxmlformats.org/officeDocument/2006/relationships" id="271" r:id="R464c42ecbac54f2e"/>
    <p:sldId xmlns:r="http://schemas.openxmlformats.org/officeDocument/2006/relationships" id="272" r:id="Rcb3d0d9acb4c465b"/>
    <p:sldId xmlns:r="http://schemas.openxmlformats.org/officeDocument/2006/relationships" id="273" r:id="R5cc744e0a5114b77"/>
    <p:sldId xmlns:r="http://schemas.openxmlformats.org/officeDocument/2006/relationships" id="274" r:id="R514c10b8c8914885"/>
    <p:sldId xmlns:r="http://schemas.openxmlformats.org/officeDocument/2006/relationships" id="275" r:id="Ra4ff1edb339a4801"/>
    <p:sldId xmlns:r="http://schemas.openxmlformats.org/officeDocument/2006/relationships" id="276" r:id="Rae278ffd49f44ce3"/>
    <p:sldId xmlns:r="http://schemas.openxmlformats.org/officeDocument/2006/relationships" id="277" r:id="R32717d5ba36441a4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3871da7ac04864" /><Relationship Type="http://schemas.openxmlformats.org/officeDocument/2006/relationships/slideMaster" Target="/ppt/slideMasters/slideMaster1.xml" Id="R8dfd521fcf464fd7" /><Relationship Type="http://schemas.openxmlformats.org/officeDocument/2006/relationships/slideMaster" Target="/ppt/slideMasters/slideMaster2.xml" Id="R410e764b1ad84a7e" /><Relationship Type="http://schemas.openxmlformats.org/officeDocument/2006/relationships/notesMaster" Target="/ppt/notesMasters/notesMaster1.xml" Id="R0d8325e115c44dd6" /><Relationship Type="http://schemas.openxmlformats.org/officeDocument/2006/relationships/presProps" Target="/ppt/presProps.xml" Id="R9db564ea6f0841b2" /><Relationship Type="http://schemas.openxmlformats.org/officeDocument/2006/relationships/viewProps" Target="/ppt/viewProps.xml" Id="Rac92c2eb20954fee" /><Relationship Type="http://schemas.openxmlformats.org/officeDocument/2006/relationships/tableStyles" Target="/ppt/tableStyles.xml" Id="R9569b662158043f6" /><Relationship Type="http://schemas.openxmlformats.org/officeDocument/2006/relationships/slide" Target="/ppt/slides/slide1.xml" Id="Re0a96ed7ba6c4c56" /><Relationship Type="http://schemas.openxmlformats.org/officeDocument/2006/relationships/slide" Target="/ppt/slides/slide2.xml" Id="R543e95eacd294496" /><Relationship Type="http://schemas.openxmlformats.org/officeDocument/2006/relationships/slide" Target="/ppt/slides/slide3.xml" Id="Rf94fd6aa127c4e66" /><Relationship Type="http://schemas.openxmlformats.org/officeDocument/2006/relationships/slide" Target="/ppt/slides/slide4.xml" Id="Rd2de3b350ad94daf" /><Relationship Type="http://schemas.openxmlformats.org/officeDocument/2006/relationships/slide" Target="/ppt/slides/slide5.xml" Id="R80d80460f7704428" /><Relationship Type="http://schemas.openxmlformats.org/officeDocument/2006/relationships/slide" Target="/ppt/slides/slide6.xml" Id="Re90fd94de8334c06" /><Relationship Type="http://schemas.openxmlformats.org/officeDocument/2006/relationships/slide" Target="/ppt/slides/slide7.xml" Id="Rbca540b069da4efa" /><Relationship Type="http://schemas.openxmlformats.org/officeDocument/2006/relationships/slide" Target="/ppt/slides/slide8.xml" Id="R86e9358f12784943" /><Relationship Type="http://schemas.openxmlformats.org/officeDocument/2006/relationships/slide" Target="/ppt/slides/slide9.xml" Id="R4c0693fbf3c248a1" /><Relationship Type="http://schemas.openxmlformats.org/officeDocument/2006/relationships/slide" Target="/ppt/slides/slide10.xml" Id="R680989a128d54757" /><Relationship Type="http://schemas.openxmlformats.org/officeDocument/2006/relationships/slide" Target="/ppt/slides/slide11.xml" Id="R4ef22e97a6384303" /><Relationship Type="http://schemas.openxmlformats.org/officeDocument/2006/relationships/slide" Target="/ppt/slides/slide12.xml" Id="R61824337aafe473e" /><Relationship Type="http://schemas.openxmlformats.org/officeDocument/2006/relationships/slide" Target="/ppt/slides/slide13.xml" Id="Rf25c1e6658de449d" /><Relationship Type="http://schemas.openxmlformats.org/officeDocument/2006/relationships/slide" Target="/ppt/slides/slide14.xml" Id="R179da91ac98b435a" /><Relationship Type="http://schemas.openxmlformats.org/officeDocument/2006/relationships/slide" Target="/ppt/slides/slide15.xml" Id="R56674789dace4290" /><Relationship Type="http://schemas.openxmlformats.org/officeDocument/2006/relationships/slide" Target="/ppt/slides/slide16.xml" Id="R464c42ecbac54f2e" /><Relationship Type="http://schemas.openxmlformats.org/officeDocument/2006/relationships/slide" Target="/ppt/slides/slide17.xml" Id="Rcb3d0d9acb4c465b" /><Relationship Type="http://schemas.openxmlformats.org/officeDocument/2006/relationships/slide" Target="/ppt/slides/slide18.xml" Id="R5cc744e0a5114b77" /><Relationship Type="http://schemas.openxmlformats.org/officeDocument/2006/relationships/slide" Target="/ppt/slides/slide19.xml" Id="R514c10b8c8914885" /><Relationship Type="http://schemas.openxmlformats.org/officeDocument/2006/relationships/slide" Target="/ppt/slides/slide20.xml" Id="Ra4ff1edb339a4801" /><Relationship Type="http://schemas.openxmlformats.org/officeDocument/2006/relationships/slide" Target="/ppt/slides/slide21.xml" Id="Rae278ffd49f44ce3" /><Relationship Type="http://schemas.openxmlformats.org/officeDocument/2006/relationships/slide" Target="/ppt/slides/slide22.xml" Id="R32717d5ba36441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ff2f7774e25345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d66ca734e34eea" /><Relationship Type="http://schemas.openxmlformats.org/officeDocument/2006/relationships/notesMaster" Target="/ppt/notesMasters/notesMaster1.xml" Id="R0abb9d0c058a4c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8e03ab12b84f19" /><Relationship Type="http://schemas.openxmlformats.org/officeDocument/2006/relationships/notesMaster" Target="/ppt/notesMasters/notesMaster1.xml" Id="R98fdabd4f20147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14f47f01114b06" /><Relationship Type="http://schemas.openxmlformats.org/officeDocument/2006/relationships/notesMaster" Target="/ppt/notesMasters/notesMaster1.xml" Id="Rfa1c52a0738241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59fc7a7a7244dba" /><Relationship Type="http://schemas.openxmlformats.org/officeDocument/2006/relationships/notesMaster" Target="/ppt/notesMasters/notesMaster1.xml" Id="Ra3219afc2632470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49f47be7824df6" /><Relationship Type="http://schemas.openxmlformats.org/officeDocument/2006/relationships/notesMaster" Target="/ppt/notesMasters/notesMaster1.xml" Id="R53ee778df6374f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36ea8305fbb4abd" /><Relationship Type="http://schemas.openxmlformats.org/officeDocument/2006/relationships/notesMaster" Target="/ppt/notesMasters/notesMaster1.xml" Id="R5ba63fffca824b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b8b28c5bb904ff1" /><Relationship Type="http://schemas.openxmlformats.org/officeDocument/2006/relationships/notesMaster" Target="/ppt/notesMasters/notesMaster1.xml" Id="Rec39b9096ccc4ce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f4389474d349d5" /><Relationship Type="http://schemas.openxmlformats.org/officeDocument/2006/relationships/notesMaster" Target="/ppt/notesMasters/notesMaster1.xml" Id="Re4297be050394cb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c3ee4f580ba426e" /><Relationship Type="http://schemas.openxmlformats.org/officeDocument/2006/relationships/notesMaster" Target="/ppt/notesMasters/notesMaster1.xml" Id="R2d7a17265865423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f2efd3b8eea4986" /><Relationship Type="http://schemas.openxmlformats.org/officeDocument/2006/relationships/notesMaster" Target="/ppt/notesMasters/notesMaster1.xml" Id="R95bbdd01da6945f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3d9eae316054e1a" /><Relationship Type="http://schemas.openxmlformats.org/officeDocument/2006/relationships/notesMaster" Target="/ppt/notesMasters/notesMaster1.xml" Id="R16ccaba589564f2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19ce74e300a447c" /><Relationship Type="http://schemas.openxmlformats.org/officeDocument/2006/relationships/notesMaster" Target="/ppt/notesMasters/notesMaster1.xml" Id="R708025b85f6f43a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bf030fc130a4b08" /><Relationship Type="http://schemas.openxmlformats.org/officeDocument/2006/relationships/notesMaster" Target="/ppt/notesMasters/notesMaster1.xml" Id="R38780361837d47b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d5560a9ea9842d6" /><Relationship Type="http://schemas.openxmlformats.org/officeDocument/2006/relationships/notesMaster" Target="/ppt/notesMasters/notesMaster1.xml" Id="R6b52fb222c184ac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6b69c0b27d6496f" /><Relationship Type="http://schemas.openxmlformats.org/officeDocument/2006/relationships/notesMaster" Target="/ppt/notesMasters/notesMaster1.xml" Id="R39b9ab8ace2440a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617dcfb7f1849ab" /><Relationship Type="http://schemas.openxmlformats.org/officeDocument/2006/relationships/notesMaster" Target="/ppt/notesMasters/notesMaster1.xml" Id="Re3ed906dd1334ef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2b7761c121d4aaf" /><Relationship Type="http://schemas.openxmlformats.org/officeDocument/2006/relationships/notesMaster" Target="/ppt/notesMasters/notesMaster1.xml" Id="R42efc908953442f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f09934eca064024" /><Relationship Type="http://schemas.openxmlformats.org/officeDocument/2006/relationships/notesMaster" Target="/ppt/notesMasters/notesMaster1.xml" Id="Rc5b018d6774244b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4ae9694dbcc4c12" /><Relationship Type="http://schemas.openxmlformats.org/officeDocument/2006/relationships/notesMaster" Target="/ppt/notesMasters/notesMaster1.xml" Id="R0bcf83adb4ee455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6637ae68d024d0c" /><Relationship Type="http://schemas.openxmlformats.org/officeDocument/2006/relationships/notesMaster" Target="/ppt/notesMasters/notesMaster1.xml" Id="Rc40cf502b92543a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d490084b115451d" /><Relationship Type="http://schemas.openxmlformats.org/officeDocument/2006/relationships/notesMaster" Target="/ppt/notesMasters/notesMaster1.xml" Id="R6c5066d8ceb744c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c31878a5d064af4" /><Relationship Type="http://schemas.openxmlformats.org/officeDocument/2006/relationships/notesMaster" Target="/ppt/notesMasters/notesMaster1.xml" Id="Raaea971bca014c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92dff9ef014c9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313702951fa4d0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af250dea54c42e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6e79768a275413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fb54eac19ed44d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60d8003d2ed4ab4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14bc43337264a26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7665e3ca2e84a60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fd5b15f5c054d15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19f3e2a286d4a9d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7f0eac670c44846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42de4098deb4cd4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D9FDDD1-3F4C-45B7-AF6E-566BDCC81229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457200" y="1420283"/>
            <a:ext cx="5181600" cy="98001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DD310715-1ECD-49FD-A20A-9BED47E0E88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914400" y="2590800"/>
            <a:ext cx="4267200" cy="11684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70C5931-BF8C-4CDA-8C38-8E3842D78BA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7F3FE5E-DE7B-476A-9838-EE872FF5035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406E326-FB59-44A8-904E-D114377405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42065B-F4AF-498F-8D13-57593788DE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748F374-BBFF-4488-B7F3-FE3885B8B1D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2AA11CB-891B-4CD2-8393-6642BB3BECA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6620B33-E96A-4077-B61E-2BC1BF3E5CD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7200D1F-C7EB-4A4F-ABF3-669B44F0EFD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74ABED5-EE8B-41B1-BAE5-EC331F6464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81542" y="2937934"/>
            <a:ext cx="5181600" cy="908050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2667" b="1" cap="all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24A063E-FC68-43B8-8FAA-C3E12F447D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81542" y="1937809"/>
            <a:ext cx="5181600" cy="1000125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975F70-2E31-42B6-91BB-72406830914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BA97DD4-F585-4B29-B218-6769D7A3CC4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FC5E552-3B8B-4BE3-9108-54BD70BA828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E1CA8E5-D755-4A7D-9535-9572A90B3E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A368F24-99BB-4B18-8816-9FA31D07244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04800" y="1066800"/>
            <a:ext cx="2692400" cy="3017309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1867"/>
            </a:lvl1pPr>
            <a:lvl2pPr>
              <a:buNone/>
              <a:defRPr sz="1600"/>
            </a:lvl2pPr>
            <a:lvl3pPr>
              <a:buNone/>
              <a:defRPr sz="1333"/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buNone/>
              <a:defRPr sz="1200"/>
            </a:lvl6pPr>
            <a:lvl7pPr>
              <a:buNone/>
              <a:defRPr sz="1200"/>
            </a:lvl7pPr>
            <a:lvl8pPr>
              <a:buNone/>
              <a:defRPr sz="1200"/>
            </a:lvl8pPr>
            <a:lvl9pPr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2A4B9307-7890-49D2-B534-A7F4113D589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3098800" y="1066800"/>
            <a:ext cx="2692400" cy="3017309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1867"/>
            </a:lvl1pPr>
            <a:lvl2pPr>
              <a:buNone/>
              <a:defRPr sz="1600"/>
            </a:lvl2pPr>
            <a:lvl3pPr>
              <a:buNone/>
              <a:defRPr sz="1333"/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buNone/>
              <a:defRPr sz="1200"/>
            </a:lvl6pPr>
            <a:lvl7pPr>
              <a:buNone/>
              <a:defRPr sz="1200"/>
            </a:lvl7pPr>
            <a:lvl8pPr>
              <a:buNone/>
              <a:defRPr sz="1200"/>
            </a:lvl8pPr>
            <a:lvl9pPr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C5A9EB2-A67C-432A-A40B-06127C827DE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60438E9-6880-4FA3-BF5B-E1C87ABF99D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E77F968-5BD4-4CFB-96BE-9CDF26433B6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0A2FA35-58C0-4D55-87C0-9697E0008A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F7F7066-B07D-4A05-BC60-51CD277FFC2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04800" y="1023409"/>
            <a:ext cx="2693459" cy="426508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68B20D1-FEE2-47C6-97B2-62718283C976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304800" y="1449917"/>
            <a:ext cx="2693459" cy="263419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1600"/>
            </a:lvl1pPr>
            <a:lvl2pPr>
              <a:buNone/>
              <a:defRPr sz="1333"/>
            </a:lvl2pPr>
            <a:lvl3pPr>
              <a:buNone/>
              <a:defRPr sz="1200"/>
            </a:lvl3pPr>
            <a:lvl4pPr>
              <a:buNone/>
              <a:defRPr sz="1067"/>
            </a:lvl4pPr>
            <a:lvl5pPr>
              <a:buNone/>
              <a:defRPr sz="1067"/>
            </a:lvl5pPr>
            <a:lvl6pPr>
              <a:buNone/>
              <a:defRPr sz="1067"/>
            </a:lvl6pPr>
            <a:lvl7pPr>
              <a:buNone/>
              <a:defRPr sz="1067"/>
            </a:lvl7pPr>
            <a:lvl8pPr>
              <a:buNone/>
              <a:defRPr sz="1067"/>
            </a:lvl8pPr>
            <a:lvl9pPr>
              <a:buNone/>
              <a:defRPr sz="1067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7FF1011-FB9F-435F-B401-3123EF077A4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3096684" y="1023409"/>
            <a:ext cx="2694517" cy="426508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2D38C103-4ED1-4E27-BE12-83758FCECE7E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3096684" y="1449917"/>
            <a:ext cx="2694517" cy="263419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1600"/>
            </a:lvl1pPr>
            <a:lvl2pPr>
              <a:buNone/>
              <a:defRPr sz="1333"/>
            </a:lvl2pPr>
            <a:lvl3pPr>
              <a:buNone/>
              <a:defRPr sz="1200"/>
            </a:lvl3pPr>
            <a:lvl4pPr>
              <a:buNone/>
              <a:defRPr sz="1067"/>
            </a:lvl4pPr>
            <a:lvl5pPr>
              <a:buNone/>
              <a:defRPr sz="1067"/>
            </a:lvl5pPr>
            <a:lvl6pPr>
              <a:buNone/>
              <a:defRPr sz="1067"/>
            </a:lvl6pPr>
            <a:lvl7pPr>
              <a:buNone/>
              <a:defRPr sz="1067"/>
            </a:lvl7pPr>
            <a:lvl8pPr>
              <a:buNone/>
              <a:defRPr sz="1067"/>
            </a:lvl8pPr>
            <a:lvl9pPr>
              <a:buNone/>
              <a:defRPr sz="1067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16CD3D0C-CE1F-47B8-A3B8-74976F0A1E4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77E77BDF-24A8-460A-9F6B-20EA9780FB2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33C543B0-3D5D-4928-9E34-08718AD66C0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DE1CCEA-1A5D-41B7-96FB-14110CA27E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ECFD80B3-3149-40D9-B3B5-5191305F66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ECC9147F-40E3-407F-A8AF-785F49CA48D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8DAFDC13-307B-4FEA-A0CF-C46130DA3A7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28C05858-ACFC-4551-AA11-F5F65D71EE8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BC5FE475-0B7E-4772-AC3F-8D30C2C8D9F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449E05BF-475E-4EF5-A042-6E3C17DC56F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EA38B5C-BF18-4080-B9AE-BFC9EE0324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4800" y="182033"/>
            <a:ext cx="2005542" cy="77470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1333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2EE51CB-B579-41FB-AFA6-9593D9AF346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2383367" y="182034"/>
            <a:ext cx="3407833" cy="390207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133"/>
            </a:lvl1pPr>
            <a:lvl2pPr>
              <a:buNone/>
              <a:defRPr sz="1867"/>
            </a:lvl2pPr>
            <a:lvl3pPr>
              <a:buNone/>
              <a:defRPr sz="1600"/>
            </a:lvl3pPr>
            <a:lvl4pPr>
              <a:buNone/>
              <a:defRPr sz="1333"/>
            </a:lvl4pPr>
            <a:lvl5pPr>
              <a:buNone/>
              <a:defRPr sz="1333"/>
            </a:lvl5pPr>
            <a:lvl6pPr>
              <a:buNone/>
              <a:defRPr sz="1333"/>
            </a:lvl6pPr>
            <a:lvl7pPr>
              <a:buNone/>
              <a:defRPr sz="1333"/>
            </a:lvl7pPr>
            <a:lvl8pPr>
              <a:buNone/>
              <a:defRPr sz="1333"/>
            </a:lvl8pPr>
            <a:lvl9pPr>
              <a:buNone/>
              <a:defRPr sz="1333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35CA08A-7FF5-4982-9950-CC348BC171F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304800" y="956734"/>
            <a:ext cx="2005542" cy="312737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7FCC36B-9979-48B4-B83D-030A419910A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6ED068A-051F-4AB1-B64A-928694E9244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83FF14B-7AB8-4A96-87C2-07D8BC75563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28E8009-8E96-4145-8D73-68E3924F58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194859" y="3200400"/>
            <a:ext cx="3657600" cy="377825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1333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B8CE67D7-ECB4-4B7E-AFF1-2690E39F2065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194859" y="408517"/>
            <a:ext cx="3657600" cy="27432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743B61C-1CCD-4483-AFA4-53709216A76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194859" y="3578225"/>
            <a:ext cx="3657600" cy="53657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71F5562-6A54-48B5-A829-8D06564640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5EDBE233-1C72-4159-A736-D453A5110AA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E7106FF-1A00-43D7-831A-710165F9D13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418FD93-9FB9-478E-BB5B-0730FACFEB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0923B15-F823-40F4-A560-71D8CE155A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BF17A16-B874-4104-AFF2-CD13C4C4644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0D8B55C-778D-41AE-B764-9637864A75F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E69960D-2D6E-4EEB-9F95-AC51D6D2C46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</p:sldLayout>
</file>

<file path=ppt/slideLayouts/slideLayout12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5C1FDBBD-7E12-4D24-A9BE-67FA756155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419600" y="183092"/>
            <a:ext cx="1371600" cy="3901017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60CF642-659B-418B-8A7B-C682D491837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04800" y="183092"/>
            <a:ext cx="4013200" cy="3901017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91D88EE-2FE0-444C-B9AF-2F65DD74BDB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F0131D6-E03A-4354-A061-4F1FACCC54C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56849D1-F89D-42DF-8644-469A74B4FB9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f286cd63a4403f" /><Relationship Type="http://schemas.openxmlformats.org/officeDocument/2006/relationships/slideLayout" Target="/ppt/slideLayouts/slideLayout1.xml" Id="R498cd6c6384f431b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289d232319e34331" /><Relationship Type="http://schemas.openxmlformats.org/officeDocument/2006/relationships/slideLayout" Target="/ppt/slideLayouts/slideLayout2.xml" Id="R7b513bf36dc1497e" /><Relationship Type="http://schemas.openxmlformats.org/officeDocument/2006/relationships/slideLayout" Target="/ppt/slideLayouts/slideLayout3.xml" Id="Rd691b2d0f1594410" /><Relationship Type="http://schemas.openxmlformats.org/officeDocument/2006/relationships/slideLayout" Target="/ppt/slideLayouts/slideLayout4.xml" Id="R995421e1fe884bf1" /><Relationship Type="http://schemas.openxmlformats.org/officeDocument/2006/relationships/slideLayout" Target="/ppt/slideLayouts/slideLayout5.xml" Id="R71df6752cf6d43b2" /><Relationship Type="http://schemas.openxmlformats.org/officeDocument/2006/relationships/slideLayout" Target="/ppt/slideLayouts/slideLayout6.xml" Id="Rd88cb8a2e6fa4103" /><Relationship Type="http://schemas.openxmlformats.org/officeDocument/2006/relationships/slideLayout" Target="/ppt/slideLayouts/slideLayout7.xml" Id="Ra8c60bbb44c54dd8" /><Relationship Type="http://schemas.openxmlformats.org/officeDocument/2006/relationships/slideLayout" Target="/ppt/slideLayouts/slideLayout8.xml" Id="R442c3e62700f4dea" /><Relationship Type="http://schemas.openxmlformats.org/officeDocument/2006/relationships/slideLayout" Target="/ppt/slideLayouts/slideLayout9.xml" Id="R5574fd99d6864af6" /><Relationship Type="http://schemas.openxmlformats.org/officeDocument/2006/relationships/slideLayout" Target="/ppt/slideLayouts/slideLayout10.xml" Id="R929db0afdbfa45d9" /><Relationship Type="http://schemas.openxmlformats.org/officeDocument/2006/relationships/slideLayout" Target="/ppt/slideLayouts/slideLayout11.xml" Id="Rc31ad362f02c4529" /><Relationship Type="http://schemas.openxmlformats.org/officeDocument/2006/relationships/slideLayout" Target="/ppt/slideLayouts/slideLayout12.xml" Id="R55c3b60243964743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8cd6c6384f431b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FE1E225-659F-49B7-93D3-6909AAC845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4800" y="183092"/>
            <a:ext cx="54864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64A662B-BA4A-40E1-A1A8-231F743D41C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04800" y="1066800"/>
            <a:ext cx="5486400" cy="301730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BBC93AA-51FB-4732-BF39-767808A7DAA7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304800" y="4237567"/>
            <a:ext cx="1422400" cy="24341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1D8BD707-D9CF-40AE-B4C6-C98DA3205C09}" type="datetimeFigureOut">
              <a:t>10/1/2026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2C597B8-B706-476D-9ECE-0B0C5ACE6F6F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2082800" y="4237567"/>
            <a:ext cx="1930400" cy="24341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80866CA-FCDE-48AC-8A83-67378246DD0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4368800" y="4237567"/>
            <a:ext cx="1422400" cy="24341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1" r:id="R7b513bf36dc1497e"/>
    <p:sldLayoutId xmlns:r="http://schemas.openxmlformats.org/officeDocument/2006/relationships" id="2147483652" r:id="Rd691b2d0f1594410"/>
    <p:sldLayoutId xmlns:r="http://schemas.openxmlformats.org/officeDocument/2006/relationships" id="2147483653" r:id="R995421e1fe884bf1"/>
    <p:sldLayoutId xmlns:r="http://schemas.openxmlformats.org/officeDocument/2006/relationships" id="2147483654" r:id="R71df6752cf6d43b2"/>
    <p:sldLayoutId xmlns:r="http://schemas.openxmlformats.org/officeDocument/2006/relationships" id="2147483655" r:id="Rd88cb8a2e6fa4103"/>
    <p:sldLayoutId xmlns:r="http://schemas.openxmlformats.org/officeDocument/2006/relationships" id="2147483656" r:id="Ra8c60bbb44c54dd8"/>
    <p:sldLayoutId xmlns:r="http://schemas.openxmlformats.org/officeDocument/2006/relationships" id="2147483657" r:id="R442c3e62700f4dea"/>
    <p:sldLayoutId xmlns:r="http://schemas.openxmlformats.org/officeDocument/2006/relationships" id="2147483658" r:id="R5574fd99d6864af6"/>
    <p:sldLayoutId xmlns:r="http://schemas.openxmlformats.org/officeDocument/2006/relationships" id="2147483659" r:id="R929db0afdbfa45d9"/>
    <p:sldLayoutId xmlns:r="http://schemas.openxmlformats.org/officeDocument/2006/relationships" id="2147483660" r:id="Rc31ad362f02c4529"/>
    <p:sldLayoutId xmlns:r="http://schemas.openxmlformats.org/officeDocument/2006/relationships" id="2147483661" r:id="R55c3b60243964743"/>
  </p:sldLayoutIdLst>
  <p:txStyles>
    <p:titleStyle>
      <a:lvl1pPr xmlns:a="http://schemas.openxmlformats.org/drawingml/2006/main" algn="ctr" defTabSz="609630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11" indent="-228611" algn="l" defTabSz="609630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95325" indent="-190510" algn="l" defTabSz="609630">
        <a:spcBef>
          <a:spcPct val="20000"/>
        </a:spcBef>
        <a:buFont typeface="Arial"/>
        <a:buChar char="–"/>
        <a:defRPr sz="1867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762038" indent="-152408" algn="l" defTabSz="609630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066853" indent="-152408" algn="l" defTabSz="609630">
        <a:spcBef>
          <a:spcPct val="20000"/>
        </a:spcBef>
        <a:buFont typeface="Arial"/>
        <a:buChar char="–"/>
        <a:defRPr sz="1333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371669" indent="-152408" algn="l" defTabSz="609630">
        <a:spcBef>
          <a:spcPct val="20000"/>
        </a:spcBef>
        <a:buFont typeface="Arial"/>
        <a:buChar char="»"/>
        <a:defRPr sz="1333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1676484" indent="-152408" algn="l" defTabSz="609630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1981299" indent="-152408" algn="l" defTabSz="609630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2286114" indent="-152408" algn="l" defTabSz="609630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2590930" indent="-152408" algn="l" defTabSz="609630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304815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609630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914446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219261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1524076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1828891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2133707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2438522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dae1374ad440b6" /><Relationship Type="http://schemas.openxmlformats.org/officeDocument/2006/relationships/image" Target="/ppt/media/image.png" Id="R35b241b6e1114dda" /><Relationship Type="http://schemas.openxmlformats.org/officeDocument/2006/relationships/notesSlide" Target="/ppt/notesSlides/notesSlide1.xml" Id="Re74b69fda9d64d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2800a77cb649e8" /><Relationship Type="http://schemas.openxmlformats.org/officeDocument/2006/relationships/image" Target="/ppt/media/image2.png" Id="Rbd7ef8034e4e4c1f" /><Relationship Type="http://schemas.openxmlformats.org/officeDocument/2006/relationships/notesSlide" Target="/ppt/notesSlides/notesSlide2.xml" Id="Raa6aab83947548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5e969aff634eea" /><Relationship Type="http://schemas.openxmlformats.org/officeDocument/2006/relationships/image" Target="/ppt/media/image.jpeg" Id="R466af5f05a0a493a" /><Relationship Type="http://schemas.openxmlformats.org/officeDocument/2006/relationships/notesSlide" Target="/ppt/notesSlides/notesSlide3.xml" Id="Rc89eb020598b41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8e0a616f78469f" /><Relationship Type="http://schemas.openxmlformats.org/officeDocument/2006/relationships/image" Target="/ppt/media/image2.jpeg" Id="R082abe3152f94c8a" /><Relationship Type="http://schemas.openxmlformats.org/officeDocument/2006/relationships/notesSlide" Target="/ppt/notesSlides/notesSlide4.xml" Id="Rf4454606cf7a40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b5d7f45d884feb" /><Relationship Type="http://schemas.openxmlformats.org/officeDocument/2006/relationships/image" Target="/ppt/media/image3.png" Id="R1bd864078e6b42b7" /><Relationship Type="http://schemas.openxmlformats.org/officeDocument/2006/relationships/notesSlide" Target="/ppt/notesSlides/notesSlide5.xml" Id="R9d69307b464d40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7ec1eb5ba24c6f" /><Relationship Type="http://schemas.openxmlformats.org/officeDocument/2006/relationships/image" Target="/ppt/media/image4.png" Id="R446eca1486534549" /><Relationship Type="http://schemas.openxmlformats.org/officeDocument/2006/relationships/notesSlide" Target="/ppt/notesSlides/notesSlide6.xml" Id="Rdb2801792d59446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aa53b8c2b54214" /><Relationship Type="http://schemas.openxmlformats.org/officeDocument/2006/relationships/image" Target="/ppt/media/image5.png" Id="Rf9e88e17be5d4931" /><Relationship Type="http://schemas.openxmlformats.org/officeDocument/2006/relationships/notesSlide" Target="/ppt/notesSlides/notesSlide7.xml" Id="R02e9957ceccc44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424b4156b0cc43f4" /><Relationship Type="http://schemas.openxmlformats.org/officeDocument/2006/relationships/image" Target="/ppt/media/image6.png" Id="Rb74d2576b25d4cdf" /><Relationship Type="http://schemas.openxmlformats.org/officeDocument/2006/relationships/image" Target="/ppt/media/image.svg" Id="R22389e2756fb40eb" /><Relationship Type="http://schemas.openxmlformats.org/officeDocument/2006/relationships/notesSlide" Target="/ppt/notesSlides/notesSlide8.xml" Id="R12a715550b9649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827d739ec14c2d" /><Relationship Type="http://schemas.openxmlformats.org/officeDocument/2006/relationships/image" Target="/ppt/media/image3.jpeg" Id="R85f594aa684b48eb" /><Relationship Type="http://schemas.openxmlformats.org/officeDocument/2006/relationships/image" Target="/ppt/media/image4.jpeg" Id="R335a1de74da84eda" /><Relationship Type="http://schemas.openxmlformats.org/officeDocument/2006/relationships/image" Target="/ppt/media/image5.jpeg" Id="Rdc04199ed1324149" /><Relationship Type="http://schemas.openxmlformats.org/officeDocument/2006/relationships/notesSlide" Target="/ppt/notesSlides/notesSlide9.xml" Id="Rf85595e61fe446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8f75e401e04463" /><Relationship Type="http://schemas.openxmlformats.org/officeDocument/2006/relationships/image" Target="/ppt/media/image6.jpeg" Id="Rde94a351d87c4d24" /><Relationship Type="http://schemas.openxmlformats.org/officeDocument/2006/relationships/image" Target="/ppt/media/image7.jpeg" Id="Re630fc21af88404e" /><Relationship Type="http://schemas.openxmlformats.org/officeDocument/2006/relationships/notesSlide" Target="/ppt/notesSlides/notesSlide10.xml" Id="R820f0241fa8147d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04ebd32f774b0a" /><Relationship Type="http://schemas.openxmlformats.org/officeDocument/2006/relationships/image" Target="/ppt/media/image8.jpeg" Id="R2b640e7f84b34900" /><Relationship Type="http://schemas.openxmlformats.org/officeDocument/2006/relationships/image" Target="/ppt/media/image9.jpeg" Id="Rd34b954a9d32449c" /><Relationship Type="http://schemas.openxmlformats.org/officeDocument/2006/relationships/notesSlide" Target="/ppt/notesSlides/notesSlide11.xml" Id="R9a7b8356afbd4f0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bd7a74577f489b" /><Relationship Type="http://schemas.openxmlformats.org/officeDocument/2006/relationships/image" Target="/ppt/media/image10.jpeg" Id="Rbf4b5c16de14461b" /><Relationship Type="http://schemas.openxmlformats.org/officeDocument/2006/relationships/image" Target="/ppt/media/image11.jpeg" Id="R814fc403164e434a" /><Relationship Type="http://schemas.openxmlformats.org/officeDocument/2006/relationships/notesSlide" Target="/ppt/notesSlides/notesSlide12.xml" Id="Rac7e190e3d9d4d2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43620d289f4892" /><Relationship Type="http://schemas.openxmlformats.org/officeDocument/2006/relationships/image" Target="/ppt/media/image12.jpeg" Id="R902a75e3b5354dd1" /><Relationship Type="http://schemas.openxmlformats.org/officeDocument/2006/relationships/image" Target="/ppt/media/image13.jpeg" Id="R16a88f8761b54ac9" /><Relationship Type="http://schemas.openxmlformats.org/officeDocument/2006/relationships/notesSlide" Target="/ppt/notesSlides/notesSlide13.xml" Id="R76fdd43b27db4c2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5e6f144c054a0f" /><Relationship Type="http://schemas.openxmlformats.org/officeDocument/2006/relationships/image" Target="/ppt/media/image14.jpeg" Id="R11dece8b135341e7" /><Relationship Type="http://schemas.openxmlformats.org/officeDocument/2006/relationships/image" Target="/ppt/media/image15.jpeg" Id="R5c074d9800994f0f" /><Relationship Type="http://schemas.openxmlformats.org/officeDocument/2006/relationships/notesSlide" Target="/ppt/notesSlides/notesSlide14.xml" Id="R507cf9f960304d8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37cdc33c964ac5" /><Relationship Type="http://schemas.openxmlformats.org/officeDocument/2006/relationships/image" Target="/ppt/media/image16.jpeg" Id="R65dfb1cea1bb4bbe" /><Relationship Type="http://schemas.openxmlformats.org/officeDocument/2006/relationships/image" Target="/ppt/media/image17.jpeg" Id="R6e718eae03b747a0" /><Relationship Type="http://schemas.openxmlformats.org/officeDocument/2006/relationships/notesSlide" Target="/ppt/notesSlides/notesSlide15.xml" Id="Rdb04e366071543e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700e903798446a" /><Relationship Type="http://schemas.openxmlformats.org/officeDocument/2006/relationships/image" Target="/ppt/media/image18.jpeg" Id="R287b3dcfa484418d" /><Relationship Type="http://schemas.openxmlformats.org/officeDocument/2006/relationships/image" Target="/ppt/media/image19.jpeg" Id="R754e57225fd649bb" /><Relationship Type="http://schemas.openxmlformats.org/officeDocument/2006/relationships/notesSlide" Target="/ppt/notesSlides/notesSlide16.xml" Id="R63609e957fb0478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a99735e0cc49cc" /><Relationship Type="http://schemas.openxmlformats.org/officeDocument/2006/relationships/image" Target="/ppt/media/image20.jpeg" Id="Re9c089eab06f4261" /><Relationship Type="http://schemas.openxmlformats.org/officeDocument/2006/relationships/image" Target="/ppt/media/image21.jpeg" Id="R89d9ea1580a44065" /><Relationship Type="http://schemas.openxmlformats.org/officeDocument/2006/relationships/notesSlide" Target="/ppt/notesSlides/notesSlide17.xml" Id="R2becf1370c10409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c52ef1b71644df" /><Relationship Type="http://schemas.openxmlformats.org/officeDocument/2006/relationships/image" Target="/ppt/media/image22.jpeg" Id="Rb99f95702dd84d8a" /><Relationship Type="http://schemas.openxmlformats.org/officeDocument/2006/relationships/image" Target="/ppt/media/image23.jpeg" Id="Rcb62eb8b6f974a11" /><Relationship Type="http://schemas.openxmlformats.org/officeDocument/2006/relationships/image" Target="/ppt/media/image24.jpeg" Id="R946e58b59a744f8f" /><Relationship Type="http://schemas.openxmlformats.org/officeDocument/2006/relationships/notesSlide" Target="/ppt/notesSlides/notesSlide18.xml" Id="Rd696d21df26b406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58329ea4df49ab" /><Relationship Type="http://schemas.openxmlformats.org/officeDocument/2006/relationships/image" Target="/ppt/media/image25.jpeg" Id="R9b94aad6664541e4" /><Relationship Type="http://schemas.openxmlformats.org/officeDocument/2006/relationships/image" Target="/ppt/media/image26.jpeg" Id="R41c4625bb5ef40bf" /><Relationship Type="http://schemas.openxmlformats.org/officeDocument/2006/relationships/notesSlide" Target="/ppt/notesSlides/notesSlide19.xml" Id="R6d2560d4e651456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5a8dbf493746e3" /><Relationship Type="http://schemas.openxmlformats.org/officeDocument/2006/relationships/image" Target="/ppt/media/image27.jpeg" Id="Re31951966ab94ef7" /><Relationship Type="http://schemas.openxmlformats.org/officeDocument/2006/relationships/image" Target="/ppt/media/image28.jpeg" Id="R2745b32d22ca4cac" /><Relationship Type="http://schemas.openxmlformats.org/officeDocument/2006/relationships/image" Target="/ppt/media/image29.jpeg" Id="R0c2e622667fe4d6c" /><Relationship Type="http://schemas.openxmlformats.org/officeDocument/2006/relationships/notesSlide" Target="/ppt/notesSlides/notesSlide20.xml" Id="R459396c90f84445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70ba19362b4289" /><Relationship Type="http://schemas.openxmlformats.org/officeDocument/2006/relationships/image" Target="/ppt/media/image30.jpeg" Id="R2976f73025c64d5d" /><Relationship Type="http://schemas.openxmlformats.org/officeDocument/2006/relationships/notesSlide" Target="/ppt/notesSlides/notesSlide21.xml" Id="Rd81eb59d7c6c465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80d69926dd4e51" /><Relationship Type="http://schemas.openxmlformats.org/officeDocument/2006/relationships/image" Target="/ppt/media/image.png" Id="R46408d73fa6c4d0c" /><Relationship Type="http://schemas.openxmlformats.org/officeDocument/2006/relationships/notesSlide" Target="/ppt/notesSlides/notesSlide22.xml" Id="Rf063865ca92142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3A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E4C55589-79FD-463F-B0CB-726947C04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2500" y="1632387"/>
            <a:ext cx="1850872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 algn="ctr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 b="1" spc="8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프로젝트 사례</a:t>
            </a:r>
            <a:endParaRPr sz="1400">
              <a:latin typeface="DM Sans"/>
              <a:ea typeface="DM Sans"/>
              <a:cs typeface="DM Sans"/>
            </a:endParaRPr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6391F17-9915-4CC0-BD9C-0667D2E96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1340" y="4859852"/>
            <a:ext cx="517319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 algn="ctr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800">
                <a:solidFill>
                  <a:srgbClr val="9DB5AC"/>
                </a:solidFill>
                <a:latin typeface="Droid Sans Fallback"/>
                <a:ea typeface="Droid Sans Fallback"/>
                <a:cs typeface="Droid Sans Fallback"/>
              </a:rPr>
              <a:t>건축가와 디자이너를 위한 맞춤형 표면재</a:t>
            </a:r>
            <a:endParaRPr sz="1800">
              <a:latin typeface="DM Sans"/>
              <a:ea typeface="DM Sans"/>
              <a:cs typeface="DM Sans"/>
            </a:endParaRPr>
          </a:p>
        </p:txBody>
      </p:sp>
      <p:pic>
        <p:nvPicPr>
          <p:cNvPr id="7" name="Immagine 6">
            <a:extLst xmlns:a="http://schemas.openxmlformats.org/drawingml/2006/main">
              <a:ext uri="{FF2B5EF4-FFF2-40B4-BE49-F238E27FC236}">
                <a16:creationId xmlns:a16="http://schemas.microsoft.com/office/drawing/2014/main" id="{6E201A1C-C316-4C29-A2E8-EF5780B8BD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b241b6e1114dda"/>
          <a:srcRect xmlns:a="http://schemas.openxmlformats.org/drawingml/2006/main" l="9237" t="22816" r="9612" b="3524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869511" y="1998147"/>
            <a:ext cx="5536849" cy="286170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053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433863FF-A680-4EC3-974A-448D139B21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7ef8034e4e4c1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914400"/>
            <a:ext cx="5669280" cy="5016665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8D3C7311-F23E-4436-83D3-3562112C5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1005840"/>
            <a:ext cx="5486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100" b="1" spc="4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맞춤 컬러 컬렉션</a:t>
            </a:r>
            <a:endParaRPr sz="1100">
              <a:latin typeface="DM Sans"/>
              <a:ea typeface="DM Sans"/>
              <a:cs typeface="DM Sans"/>
            </a:endParaRPr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DEC9262B-81C0-4E8F-A5C7-6646F548E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1371600"/>
            <a:ext cx="484632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3400" b="1">
                <a:solidFill>
                  <a:srgbClr val="1A1A1A"/>
                </a:solidFill>
                <a:latin typeface="Droid Sans Fallback"/>
                <a:ea typeface="Droid Sans Fallback"/>
                <a:cs typeface="Droid Sans Fallback"/>
              </a:rPr>
              <a:t>공간에 맞춰 완성하는 표면재</a:t>
            </a:r>
            <a:endParaRPr sz="3400">
              <a:latin typeface="DM Sans"/>
              <a:ea typeface="DM Sans"/>
              <a:cs typeface="DM Sans"/>
            </a:endParaRPr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9A33A4C5-3053-402B-83DE-4C59D32FF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2651760"/>
            <a:ext cx="4846320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5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스톤이탈리아나는 40년 이상 다양한 건축 프로젝트에 참여하며, 색상과 마감, 규격을 맞춤 제작한 표면재로 공간의 완성도를 높여왔습니다.</a:t>
            </a:r>
            <a:endParaRPr sz="1500">
              <a:latin typeface="DM Sans"/>
              <a:ea typeface="DM Sans"/>
              <a:cs typeface="DM Sans"/>
            </a:endParaRPr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2DF1FA68-537D-439C-93F3-07010A8A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3931920"/>
            <a:ext cx="484632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5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바닥과 벽, 계단 및 특수 프로젝트용 타일을 공간의 디자인에 맞춰 제작합니다. 원하는 색상과 질감, 표면 마감을 선택하세요.</a:t>
            </a:r>
            <a:endParaRPr sz="1500">
              <a:latin typeface="DM Sans"/>
              <a:ea typeface="DM Sans"/>
              <a:cs typeface="DM Sans"/>
            </a:endParaRPr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86E403F3-A4A7-41E0-9FEC-5B72620F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5120640"/>
            <a:ext cx="1463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8B48F"/>
                </a:solidFill>
                <a:latin typeface="DM Sans"/>
                <a:ea typeface="DM Sans"/>
                <a:cs typeface="DM Sans"/>
              </a:rPr>
              <a:t>01</a:t>
            </a:r>
            <a:endParaRPr sz="1200">
              <a:latin typeface="DM Sans"/>
              <a:ea typeface="DM Sans"/>
              <a:cs typeface="DM Sans"/>
            </a:endParaRPr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5DFE0696-55BA-4D13-BEBF-F078C5372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5440680"/>
            <a:ext cx="15544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800" b="1">
                <a:solidFill>
                  <a:srgbClr val="063A2F"/>
                </a:solidFill>
                <a:latin typeface="Droid Sans Fallback"/>
                <a:ea typeface="Droid Sans Fallback"/>
                <a:cs typeface="Droid Sans Fallback"/>
              </a:rPr>
              <a:t>색상</a:t>
            </a:r>
            <a:endParaRPr sz="1800">
              <a:latin typeface="DM Sans"/>
              <a:ea typeface="DM Sans"/>
              <a:cs typeface="DM Sans"/>
            </a:endParaRPr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E6C1E6C2-6D12-4C84-B6D0-6CFCEF2B5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5120640"/>
            <a:ext cx="1463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8B48F"/>
                </a:solidFill>
                <a:latin typeface="DM Sans"/>
                <a:ea typeface="DM Sans"/>
                <a:cs typeface="DM Sans"/>
              </a:rPr>
              <a:t>02</a:t>
            </a:r>
            <a:endParaRPr sz="1200">
              <a:latin typeface="DM Sans"/>
              <a:ea typeface="DM Sans"/>
              <a:cs typeface="DM Sans"/>
            </a:endParaRPr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D947ABD2-C10F-49BA-840B-8B9DD777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5440680"/>
            <a:ext cx="15544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800" b="1">
                <a:solidFill>
                  <a:srgbClr val="063A2F"/>
                </a:solidFill>
                <a:latin typeface="Droid Sans Fallback"/>
                <a:ea typeface="Droid Sans Fallback"/>
                <a:cs typeface="Droid Sans Fallback"/>
              </a:rPr>
              <a:t>입자와 질감</a:t>
            </a:r>
            <a:endParaRPr sz="1800">
              <a:latin typeface="DM Sans"/>
              <a:ea typeface="DM Sans"/>
              <a:cs typeface="DM Sans"/>
            </a:endParaRPr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D00F5191-A0F8-4BDC-ACA0-E83B0BD69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5120640"/>
            <a:ext cx="1463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8B48F"/>
                </a:solidFill>
                <a:latin typeface="DM Sans"/>
                <a:ea typeface="DM Sans"/>
                <a:cs typeface="DM Sans"/>
              </a:rPr>
              <a:t>03</a:t>
            </a:r>
            <a:endParaRPr sz="1200">
              <a:latin typeface="DM Sans"/>
              <a:ea typeface="DM Sans"/>
              <a:cs typeface="DM Sans"/>
            </a:endParaRPr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E6686188-42C6-4CDF-952D-90242BC2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5440680"/>
            <a:ext cx="15544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800" b="1">
                <a:solidFill>
                  <a:srgbClr val="063A2F"/>
                </a:solidFill>
                <a:latin typeface="Droid Sans Fallback"/>
                <a:ea typeface="Droid Sans Fallback"/>
                <a:cs typeface="Droid Sans Fallback"/>
              </a:rPr>
              <a:t>표면 마감</a:t>
            </a:r>
            <a:endParaRPr sz="1800">
              <a:latin typeface="DM Sans"/>
              <a:ea typeface="DM Sans"/>
              <a:cs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4976882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9592251-9108-4F19-AAE6-B7F6BADAD8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6af5f05a0a493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9360" y="0"/>
            <a:ext cx="5879592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CD699E38-037D-48B7-9857-778FEA4C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0080"/>
            <a:ext cx="5486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100" b="1" spc="4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스톤이탈리아나 쿼츠 랩</a:t>
            </a:r>
            <a:endParaRPr sz="1100">
              <a:latin typeface="DM Sans"/>
              <a:ea typeface="DM Sans"/>
              <a:cs typeface="DM Sans"/>
            </a:endParaRPr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9C357B8D-340B-4D2F-838E-F295B004A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005840"/>
            <a:ext cx="5120640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3200" b="1">
                <a:solidFill>
                  <a:srgbClr val="1A1A1A"/>
                </a:solidFill>
                <a:latin typeface="Droid Sans Fallback"/>
                <a:ea typeface="Droid Sans Fallback"/>
                <a:cs typeface="Droid Sans Fallback"/>
              </a:rPr>
              <a:t>다양한 프로젝트의 출발점, 기본 컬렉션</a:t>
            </a:r>
            <a:endParaRPr sz="3200">
              <a:latin typeface="DM Sans"/>
              <a:ea typeface="DM Sans"/>
              <a:cs typeface="DM Sans"/>
            </a:endParaRPr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70C69350-1F9D-4F52-A854-4785AE7DF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377440"/>
            <a:ext cx="512064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엄선한 기본 색상과 규격을 바탕으로, 유동 인구가 많은 매장부터 대형 상업시설의 바닥과 주거 공간까지 다양한 용도에 맞는 성능을 구현합니다.</a:t>
            </a:r>
            <a:endParaRPr sz="1400">
              <a:latin typeface="DM Sans"/>
              <a:ea typeface="DM Sans"/>
              <a:cs typeface="DM Sans"/>
            </a:endParaRPr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235EC9BF-FACD-401F-80FD-97D2E251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657600"/>
            <a:ext cx="512064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200" i="1">
                <a:solidFill>
                  <a:srgbClr val="063A2F"/>
                </a:solidFill>
                <a:latin typeface="Droid Sans Fallback"/>
                <a:ea typeface="Droid Sans Fallback"/>
                <a:cs typeface="Droid Sans Fallback"/>
              </a:rPr>
              <a:t>맞춤 제작은 스톤이탈리아나가</a:t>
            </a:r>
          </a:p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200" i="1">
                <a:solidFill>
                  <a:srgbClr val="063A2F"/>
                </a:solidFill>
                <a:latin typeface="Droid Sans Fallback"/>
                <a:ea typeface="Droid Sans Fallback"/>
                <a:cs typeface="Droid Sans Fallback"/>
              </a:rPr>
              <a:t>처음부터 추구해 온 방향입니다.</a:t>
            </a:r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3B90E766-A516-4282-A543-350838DE1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846320"/>
            <a:ext cx="512064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디자인 의도를 먼저 이해하고 그에 맞는 표면재를 만듭니다. 바닥과 벽, 계단과 타일까지, 입구부터 작은 디테일까지 일관된 소재로 공간을 연결합니다.</a:t>
            </a:r>
            <a:endParaRPr sz="1400">
              <a:latin typeface="DM Sans"/>
              <a:ea typeface="DM Sans"/>
              <a:cs typeface="DM Sans"/>
            </a:endParaRPr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96F8E53E-B67E-4FA0-8D7A-3F4272F9D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943600"/>
            <a:ext cx="5120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100" b="1" spc="300">
                <a:solidFill>
                  <a:srgbClr val="063A2F"/>
                </a:solidFill>
                <a:latin typeface="Droid Sans Fallback"/>
                <a:ea typeface="Droid Sans Fallback"/>
                <a:cs typeface="Droid Sans Fallback"/>
              </a:rPr>
              <a:t>50 m²부터 프로젝트 맞춤 제작 가능</a:t>
            </a:r>
            <a:endParaRPr sz="1100">
              <a:latin typeface="DM Sans"/>
              <a:ea typeface="DM Sans"/>
              <a:cs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13566780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5E6402D-6F74-449D-81AE-85D177E6D7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2abe3152f94c8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75488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42874D76-788D-4FF7-86E4-6B5C19295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0" y="640080"/>
            <a:ext cx="5486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100" b="1" spc="4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1979년 설립</a:t>
            </a:r>
            <a:endParaRPr sz="1100">
              <a:latin typeface="DM Sans"/>
              <a:ea typeface="DM Sans"/>
              <a:cs typeface="DM Sans"/>
            </a:endParaRPr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093DFDFF-3F1F-4276-8610-F5168DBC4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59" y="1005840"/>
            <a:ext cx="6353503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3200" b="1">
                <a:solidFill>
                  <a:srgbClr val="1A1A1A"/>
                </a:solidFill>
                <a:latin typeface="Droid Sans Fallback"/>
                <a:ea typeface="Droid Sans Fallback"/>
                <a:cs typeface="Droid Sans Fallback"/>
              </a:rPr>
              <a:t>공간의 가치를 높이는</a:t>
            </a:r>
          </a:p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3200" b="1">
                <a:solidFill>
                  <a:srgbClr val="1A1A1A"/>
                </a:solidFill>
                <a:latin typeface="Droid Sans Fallback"/>
                <a:ea typeface="Droid Sans Fallback"/>
                <a:cs typeface="Droid Sans Fallback"/>
              </a:rPr>
              <a:t>표면재의 기준</a:t>
            </a:r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B18DDAF4-237C-44FC-A6E9-6190A4733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0" y="2286000"/>
            <a:ext cx="6035040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이탈리아에서 기획하고 생산한 대리석 및 엔지니어드 쿼츠 표면재를 전 세계에 공급합니다. 주거 공간부터 높은 품질을 요구하는 럭셔리 프로젝트까지 바닥과 벽을 완성합니다.</a:t>
            </a:r>
            <a:endParaRPr sz="1400">
              <a:latin typeface="DM Sans"/>
              <a:ea typeface="DM Sans"/>
              <a:cs typeface="DM Sans"/>
            </a:endParaRPr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B53FD2E5-1C27-491D-9AB3-A5B4DD336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0" y="3749040"/>
            <a:ext cx="29260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4400" b="1">
                <a:solidFill>
                  <a:srgbClr val="063A2F"/>
                </a:solidFill>
                <a:latin typeface="DM Sans"/>
                <a:ea typeface="DM Sans"/>
                <a:cs typeface="DM Sans"/>
              </a:rPr>
              <a:t>1979</a:t>
            </a:r>
            <a:endParaRPr sz="4400">
              <a:latin typeface="DM Sans"/>
              <a:ea typeface="DM Sans"/>
              <a:cs typeface="DM Sans"/>
            </a:endParaRPr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84B275EE-667A-4404-944D-D219B6B49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0" y="4572000"/>
            <a:ext cx="29260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설립 연도</a:t>
            </a:r>
            <a:endParaRPr sz="1300">
              <a:latin typeface="DM Sans"/>
              <a:ea typeface="DM Sans"/>
              <a:cs typeface="DM Sans"/>
            </a:endParaRPr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21A47171-C657-4837-9DA4-227A454F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3749040"/>
            <a:ext cx="29260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4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3450" b="1">
                <a:solidFill>
                  <a:srgbClr val="063A2F"/>
                </a:solidFill>
                <a:latin typeface="Droid Sans Fallback"/>
                <a:ea typeface="Droid Sans Fallback"/>
                <a:cs typeface="Droid Sans Fallback"/>
              </a:rPr>
              <a:t>100만 m² 이상</a:t>
            </a:r>
            <a:endParaRPr sz="4400">
              <a:latin typeface="DM Sans"/>
              <a:ea typeface="DM Sans"/>
              <a:cs typeface="DM Sans"/>
            </a:endParaRPr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2C9D0804-0896-4080-8536-A194073F1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4572000"/>
            <a:ext cx="29260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전 세계 시공 면적</a:t>
            </a:r>
            <a:endParaRPr sz="1300">
              <a:latin typeface="DM Sans"/>
              <a:ea typeface="DM Sans"/>
              <a:cs typeface="DM Sans"/>
            </a:endParaRPr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65CD1042-9E06-4833-A13A-4301B29F7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0" y="5303520"/>
            <a:ext cx="29260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0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타일 규격</a:t>
            </a:r>
            <a:endParaRPr sz="1000">
              <a:latin typeface="DM Sans"/>
              <a:ea typeface="DM Sans"/>
              <a:cs typeface="DM Sans"/>
            </a:endParaRPr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C6FD11F0-C967-4EC3-83EC-54006BA1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0" y="5577840"/>
            <a:ext cx="31089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120×120 · 120×60 · 60×60 cm</a:t>
            </a:r>
            <a:endParaRPr sz="1500">
              <a:latin typeface="DM Sans"/>
              <a:ea typeface="DM Sans"/>
              <a:cs typeface="DM Sans"/>
            </a:endParaRPr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86856B45-24C2-4EDF-82C1-1297ED99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5303520"/>
            <a:ext cx="29260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0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두께</a:t>
            </a:r>
            <a:endParaRPr sz="1000">
              <a:latin typeface="DM Sans"/>
              <a:ea typeface="DM Sans"/>
              <a:cs typeface="DM Sans"/>
            </a:endParaRPr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62BCD6FB-9FC9-488B-B239-85DC9A03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5577840"/>
            <a:ext cx="292608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10 / 20 mm</a:t>
            </a:r>
            <a:endParaRPr sz="1500">
              <a:latin typeface="DM Sans"/>
              <a:ea typeface="DM Sans"/>
              <a:cs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7479889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AEA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23A919D-A968-471A-9C78-4E79A6380A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d864078e6b42b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495213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3D6EE93A-892F-48B4-ABEE-6331CBD3F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1005840"/>
            <a:ext cx="5486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100" b="1" spc="4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맞춤 제작 과정</a:t>
            </a:r>
            <a:endParaRPr sz="1100">
              <a:latin typeface="DM Sans"/>
              <a:ea typeface="DM Sans"/>
              <a:cs typeface="DM Sans"/>
            </a:endParaRPr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1E19CDFA-2E55-4C07-B2B2-ECCBC86E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1371600"/>
            <a:ext cx="2011680" cy="1463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A1A1A"/>
                </a:solidFill>
                <a:latin typeface="Droid Sans Fallback"/>
                <a:ea typeface="Droid Sans Fallback"/>
                <a:cs typeface="Droid Sans Fallback"/>
              </a:rPr>
              <a:t>네 단계로 완성하는 맞춤 샘플</a:t>
            </a:r>
            <a:endParaRPr sz="2400">
              <a:latin typeface="DM Sans"/>
              <a:ea typeface="DM Sans"/>
              <a:cs typeface="DM Sans"/>
            </a:endParaRPr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03349069-287F-422E-9631-9F5341695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3200400"/>
            <a:ext cx="365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8B48F"/>
                </a:solidFill>
                <a:latin typeface="DM Sans"/>
                <a:ea typeface="DM Sans"/>
                <a:cs typeface="DM Sans"/>
              </a:rPr>
              <a:t>01</a:t>
            </a:r>
            <a:endParaRPr sz="1200">
              <a:latin typeface="DM Sans"/>
              <a:ea typeface="DM Sans"/>
              <a:cs typeface="DM Sans"/>
            </a:endParaRPr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EEB643AD-A34C-4F15-8ACC-01275302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5560" y="3200400"/>
            <a:ext cx="15544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규격 선택</a:t>
            </a:r>
            <a:endParaRPr sz="1300">
              <a:latin typeface="DM Sans"/>
              <a:ea typeface="DM Sans"/>
              <a:cs typeface="DM Sans"/>
            </a:endParaRPr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72E3E30-8420-4599-BB11-0465B46DD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3931920"/>
            <a:ext cx="365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8B48F"/>
                </a:solidFill>
                <a:latin typeface="DM Sans"/>
                <a:ea typeface="DM Sans"/>
                <a:cs typeface="DM Sans"/>
              </a:rPr>
              <a:t>02</a:t>
            </a:r>
            <a:endParaRPr sz="1200">
              <a:latin typeface="DM Sans"/>
              <a:ea typeface="DM Sans"/>
              <a:cs typeface="DM Sans"/>
            </a:endParaRPr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ED56D8F-3465-4657-A04A-866367AA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5560" y="3931920"/>
            <a:ext cx="15544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팬톤 색상 선택</a:t>
            </a:r>
            <a:endParaRPr sz="1300">
              <a:latin typeface="DM Sans"/>
              <a:ea typeface="DM Sans"/>
              <a:cs typeface="DM Sans"/>
            </a:endParaRPr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B2D070BA-DAD3-4DC3-8637-1698E7CA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4663440"/>
            <a:ext cx="365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8B48F"/>
                </a:solidFill>
                <a:latin typeface="DM Sans"/>
                <a:ea typeface="DM Sans"/>
                <a:cs typeface="DM Sans"/>
              </a:rPr>
              <a:t>03</a:t>
            </a:r>
            <a:endParaRPr sz="1200">
              <a:latin typeface="DM Sans"/>
              <a:ea typeface="DM Sans"/>
              <a:cs typeface="DM Sans"/>
            </a:endParaRPr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BAB381D4-449C-4141-AB50-9EDE0B0B5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5560" y="4663440"/>
            <a:ext cx="15544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마감 선택</a:t>
            </a:r>
            <a:endParaRPr sz="1300">
              <a:latin typeface="DM Sans"/>
              <a:ea typeface="DM Sans"/>
              <a:cs typeface="DM Sans"/>
            </a:endParaRPr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2975510E-A1E5-4A4A-9EEC-9086F0B8B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5394960"/>
            <a:ext cx="365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C8B48F"/>
                </a:solidFill>
                <a:latin typeface="DM Sans"/>
                <a:ea typeface="DM Sans"/>
                <a:cs typeface="DM Sans"/>
              </a:rPr>
              <a:t>04</a:t>
            </a:r>
            <a:endParaRPr sz="1200">
              <a:latin typeface="DM Sans"/>
              <a:ea typeface="DM Sans"/>
              <a:cs typeface="DM Sans"/>
            </a:endParaRPr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4131AFF2-DD5E-4CE4-80DB-C9FAAE56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5560" y="5394960"/>
            <a:ext cx="15544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맞춤 샘플 제작</a:t>
            </a:r>
            <a:endParaRPr sz="1300">
              <a:latin typeface="DM Sans"/>
              <a:ea typeface="DM Sans"/>
              <a:cs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7444801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28409714-F4EB-4BCC-A470-A84AE163E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005840"/>
            <a:ext cx="5486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100" b="1" spc="4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텍스처 컬렉션</a:t>
            </a:r>
            <a:endParaRPr sz="1100">
              <a:latin typeface="DM Sans"/>
              <a:ea typeface="DM Sans"/>
              <a:cs typeface="DM Sans"/>
            </a:endParaRPr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CA3644D-1E10-4339-A092-DD82DB503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0"/>
            <a:ext cx="310896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3400" b="1">
                <a:solidFill>
                  <a:srgbClr val="1A1A1A"/>
                </a:solidFill>
                <a:latin typeface="Droid Sans Fallback"/>
                <a:ea typeface="Droid Sans Fallback"/>
                <a:cs typeface="Droid Sans Fallback"/>
              </a:rPr>
              <a:t>맞춤 제작 타일</a:t>
            </a:r>
            <a:endParaRPr sz="3400">
              <a:latin typeface="DM Sans"/>
              <a:ea typeface="DM Sans"/>
              <a:cs typeface="DM Sans"/>
            </a:endParaRPr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FD908CA-A9D7-4F3B-8AE0-13ECDD04A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468881"/>
            <a:ext cx="3108960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글리터, 미세·중간 입자, 자개, 쿼츠 칩, 큰 대리석 칩까지. 다양한 입자에 원하는 색상과 마감을 조합할 수 있습니다.</a:t>
            </a:r>
            <a:endParaRPr sz="1400">
              <a:latin typeface="DM Sans"/>
              <a:ea typeface="DM Sans"/>
              <a:cs typeface="DM Sans"/>
            </a:endParaRPr>
          </a:p>
        </p:txBody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AFE49C5C-CCAB-4CDB-AD8F-243F2F7EA8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6eca14865345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97680" y="822960"/>
            <a:ext cx="7498080" cy="507793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491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EEC65669-0E7D-4EDA-80FA-D7A4C6A12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005840"/>
            <a:ext cx="5486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100" b="1" spc="4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지속가능성</a:t>
            </a:r>
            <a:endParaRPr sz="1100">
              <a:latin typeface="DM Sans"/>
              <a:ea typeface="DM Sans"/>
              <a:cs typeface="DM Sans"/>
            </a:endParaRPr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13C68363-E1E6-4189-A28D-DB13C9370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0"/>
            <a:ext cx="3931920" cy="1463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3200" b="1">
                <a:solidFill>
                  <a:srgbClr val="1A1A1A"/>
                </a:solidFill>
                <a:latin typeface="Droid Sans Fallback"/>
                <a:ea typeface="Droid Sans Fallback"/>
                <a:cs typeface="Droid Sans Fallback"/>
              </a:rPr>
              <a:t>지속가능한 건축을 위한 선택</a:t>
            </a:r>
            <a:endParaRPr sz="3200">
              <a:latin typeface="DM Sans"/>
              <a:ea typeface="DM Sans"/>
              <a:cs typeface="DM Sans"/>
            </a:endParaRPr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64F9A7B-7AC8-461B-8C99-77BC47DDA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017520"/>
            <a:ext cx="393192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5A5A5A"/>
                </a:solidFill>
                <a:latin typeface="Droid Sans Fallback"/>
                <a:ea typeface="Droid Sans Fallback"/>
                <a:cs typeface="Droid Sans Fallback"/>
              </a:rPr>
              <a:t>스톤이탈리아나는 자재의 LEED® 평가 항목별 기여도를 정리해 프로젝트의 친환경 건축물 인증을 지원합니다. LEED®는 160개 이상의 국가에서 사용하는 국제 인증 체계로, 건축물의 설계와 시공, 운영 전반에 걸쳐 사회·환경·경제적 지속가능성을 평가합니다.</a:t>
            </a:r>
            <a:endParaRPr sz="1400">
              <a:latin typeface="DM Sans"/>
              <a:ea typeface="DM Sans"/>
              <a:cs typeface="DM Sans"/>
            </a:endParaRPr>
          </a:p>
        </p:txBody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A2A896FA-D1F7-4AC2-945E-B2797DECE3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e88e17be5d49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20640" y="1051560"/>
            <a:ext cx="6492240" cy="455384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6449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Freeform 2">
            <a:extLst xmlns:a="http://schemas.openxmlformats.org/drawingml/2006/main">
              <a:ext uri="{FF2B5EF4-FFF2-40B4-BE49-F238E27FC236}">
                <a16:creationId xmlns:a16="http://schemas.microsoft.com/office/drawing/2014/main" id="{A2FC90C4-4790-496D-A179-BA26D0AF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899" y="1329481"/>
            <a:ext cx="11129756" cy="5310008"/>
          </a:xfrm>
          <a:custGeom xmlns:a="http://schemas.openxmlformats.org/drawingml/2006/main">
            <a:rect l="l" t="t" r="r" b="b"/>
            <a:pathLst>
              <a:path w="17759381" h="24995317">
                <a:moveTo>
                  <a:pt x="0" y="0"/>
                </a:moveTo>
                <a:lnTo>
                  <a:pt x="17759380" y="0"/>
                </a:lnTo>
                <a:lnTo>
                  <a:pt x="17759380" y="24995318"/>
                </a:lnTo>
                <a:lnTo>
                  <a:pt x="0" y="24995318"/>
                </a:lnTo>
                <a:lnTo>
                  <a:pt x="0" y="0"/>
                </a:lnTo>
                <a:close/>
              </a:path>
            </a:pathLst>
          </a:custGeom>
          <a:blipFill xmlns:a="http://schemas.openxmlformats.org/drawingml/2006/main">
            <a:blip xmlns:r="http://schemas.openxmlformats.org/officeDocument/2006/relationships" r:embed="Rb74d2576b25d4cdf"/>
            <a:stretch>
              <a:fillRect l="0" t="-157233" r="0" b="-40306"/>
            </a:stretch>
          </a:blip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Freeform 5">
            <a:extLst xmlns:a="http://schemas.openxmlformats.org/drawingml/2006/main">
              <a:ext uri="{FF2B5EF4-FFF2-40B4-BE49-F238E27FC236}">
                <a16:creationId xmlns:a16="http://schemas.microsoft.com/office/drawing/2014/main" id="{4F742B93-F2EF-4E39-8F92-CDB130C9D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937032" y="3011945"/>
            <a:ext cx="47538" cy="1026304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highlight>
                <a:srgbClr val="06392F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7" name="Freeform 7">
            <a:extLst xmlns:a="http://schemas.openxmlformats.org/drawingml/2006/main">
              <a:ext uri="{FF2B5EF4-FFF2-40B4-BE49-F238E27FC236}">
                <a16:creationId xmlns:a16="http://schemas.microsoft.com/office/drawing/2014/main" id="{F3EBF82C-DDFD-4804-AA8C-827884B4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32512" y="3483663"/>
            <a:ext cx="82867" cy="82867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highlight>
                <a:srgbClr val="06392F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10" name="Freeform 10">
            <a:extLst xmlns:a="http://schemas.openxmlformats.org/drawingml/2006/main">
              <a:ext uri="{FF2B5EF4-FFF2-40B4-BE49-F238E27FC236}">
                <a16:creationId xmlns:a16="http://schemas.microsoft.com/office/drawing/2014/main" id="{F094E9F7-94C5-44FC-A16B-09346CDE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684126" y="2186293"/>
            <a:ext cx="40750" cy="879763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Freeform 12">
            <a:extLst xmlns:a="http://schemas.openxmlformats.org/drawingml/2006/main">
              <a:ext uri="{FF2B5EF4-FFF2-40B4-BE49-F238E27FC236}">
                <a16:creationId xmlns:a16="http://schemas.microsoft.com/office/drawing/2014/main" id="{582A82A3-C6D4-4C90-860F-2676D3771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108856" y="2590657"/>
            <a:ext cx="71035" cy="71035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Freeform 15">
            <a:extLst xmlns:a="http://schemas.openxmlformats.org/drawingml/2006/main">
              <a:ext uri="{FF2B5EF4-FFF2-40B4-BE49-F238E27FC236}">
                <a16:creationId xmlns:a16="http://schemas.microsoft.com/office/drawing/2014/main" id="{E9BD7142-AF83-4E61-B62B-5C84F709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766111" y="4911624"/>
            <a:ext cx="40750" cy="879763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Freeform 17">
            <a:extLst xmlns:a="http://schemas.openxmlformats.org/drawingml/2006/main">
              <a:ext uri="{FF2B5EF4-FFF2-40B4-BE49-F238E27FC236}">
                <a16:creationId xmlns:a16="http://schemas.microsoft.com/office/drawing/2014/main" id="{99A546F1-DEDA-4328-98C2-8CFB0C262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190841" y="5315988"/>
            <a:ext cx="71035" cy="71035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Freeform 20">
            <a:extLst xmlns:a="http://schemas.openxmlformats.org/drawingml/2006/main">
              <a:ext uri="{FF2B5EF4-FFF2-40B4-BE49-F238E27FC236}">
                <a16:creationId xmlns:a16="http://schemas.microsoft.com/office/drawing/2014/main" id="{6B558633-97FA-430C-9B50-0CFF9151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393956" y="2659990"/>
            <a:ext cx="40750" cy="879763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Freeform 22">
            <a:extLst xmlns:a="http://schemas.openxmlformats.org/drawingml/2006/main">
              <a:ext uri="{FF2B5EF4-FFF2-40B4-BE49-F238E27FC236}">
                <a16:creationId xmlns:a16="http://schemas.microsoft.com/office/drawing/2014/main" id="{8F062235-D5A3-49CE-B828-551DFBD57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818686" y="3064354"/>
            <a:ext cx="71035" cy="71035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Freeform 25">
            <a:extLst xmlns:a="http://schemas.openxmlformats.org/drawingml/2006/main">
              <a:ext uri="{FF2B5EF4-FFF2-40B4-BE49-F238E27FC236}">
                <a16:creationId xmlns:a16="http://schemas.microsoft.com/office/drawing/2014/main" id="{C2870BCA-9D0C-4B30-8692-59B0E816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557527" y="2961749"/>
            <a:ext cx="40750" cy="879763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Freeform 27">
            <a:extLst xmlns:a="http://schemas.openxmlformats.org/drawingml/2006/main">
              <a:ext uri="{FF2B5EF4-FFF2-40B4-BE49-F238E27FC236}">
                <a16:creationId xmlns:a16="http://schemas.microsoft.com/office/drawing/2014/main" id="{5382E9AF-0607-4047-ACEC-86599BAFA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982257" y="3366113"/>
            <a:ext cx="71035" cy="71035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" name="Freeform 30">
            <a:extLst xmlns:a="http://schemas.openxmlformats.org/drawingml/2006/main">
              <a:ext uri="{FF2B5EF4-FFF2-40B4-BE49-F238E27FC236}">
                <a16:creationId xmlns:a16="http://schemas.microsoft.com/office/drawing/2014/main" id="{81C6749B-EF28-4D0C-8287-4B6AC4CCC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093393" y="2214655"/>
            <a:ext cx="40750" cy="879763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Freeform 32">
            <a:extLst xmlns:a="http://schemas.openxmlformats.org/drawingml/2006/main">
              <a:ext uri="{FF2B5EF4-FFF2-40B4-BE49-F238E27FC236}">
                <a16:creationId xmlns:a16="http://schemas.microsoft.com/office/drawing/2014/main" id="{43409421-77E9-4FBB-A37E-42FD2582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518123" y="2619019"/>
            <a:ext cx="71035" cy="71035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" name="Freeform 35">
            <a:extLst xmlns:a="http://schemas.openxmlformats.org/drawingml/2006/main">
              <a:ext uri="{FF2B5EF4-FFF2-40B4-BE49-F238E27FC236}">
                <a16:creationId xmlns:a16="http://schemas.microsoft.com/office/drawing/2014/main" id="{1E0FFB18-B2F3-4E0B-A868-AECDB6BF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238510" y="5134142"/>
            <a:ext cx="40750" cy="879763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" name="Freeform 37">
            <a:extLst xmlns:a="http://schemas.openxmlformats.org/drawingml/2006/main">
              <a:ext uri="{FF2B5EF4-FFF2-40B4-BE49-F238E27FC236}">
                <a16:creationId xmlns:a16="http://schemas.microsoft.com/office/drawing/2014/main" id="{441FC759-CB6D-41E5-AE08-2D0324A16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663240" y="5538506"/>
            <a:ext cx="71035" cy="71035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" name="Freeform 40">
            <a:extLst xmlns:a="http://schemas.openxmlformats.org/drawingml/2006/main">
              <a:ext uri="{FF2B5EF4-FFF2-40B4-BE49-F238E27FC236}">
                <a16:creationId xmlns:a16="http://schemas.microsoft.com/office/drawing/2014/main" id="{7CEDAC02-38E3-4D20-BF71-5DB7EFF02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486298" y="4113392"/>
            <a:ext cx="40750" cy="879763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" name="Freeform 42">
            <a:extLst xmlns:a="http://schemas.openxmlformats.org/drawingml/2006/main">
              <a:ext uri="{FF2B5EF4-FFF2-40B4-BE49-F238E27FC236}">
                <a16:creationId xmlns:a16="http://schemas.microsoft.com/office/drawing/2014/main" id="{470797DC-F83B-4745-B6B0-2B09EF3DE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911028" y="4517756"/>
            <a:ext cx="71035" cy="71035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" name="Freeform 45">
            <a:extLst xmlns:a="http://schemas.openxmlformats.org/drawingml/2006/main">
              <a:ext uri="{FF2B5EF4-FFF2-40B4-BE49-F238E27FC236}">
                <a16:creationId xmlns:a16="http://schemas.microsoft.com/office/drawing/2014/main" id="{8B1E5B81-9357-482A-B7B1-900BF505B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943938" y="2953601"/>
            <a:ext cx="40750" cy="879763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7" name="Freeform 47">
            <a:extLst xmlns:a="http://schemas.openxmlformats.org/drawingml/2006/main">
              <a:ext uri="{FF2B5EF4-FFF2-40B4-BE49-F238E27FC236}">
                <a16:creationId xmlns:a16="http://schemas.microsoft.com/office/drawing/2014/main" id="{4EF1F444-F42D-420D-83B9-2D8E853F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368668" y="3357965"/>
            <a:ext cx="71035" cy="71035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" name="Freeform 50">
            <a:extLst xmlns:a="http://schemas.openxmlformats.org/drawingml/2006/main">
              <a:ext uri="{FF2B5EF4-FFF2-40B4-BE49-F238E27FC236}">
                <a16:creationId xmlns:a16="http://schemas.microsoft.com/office/drawing/2014/main" id="{1E15BC96-AC00-4B30-99BA-319ADC7EB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444307" y="3117887"/>
            <a:ext cx="30797" cy="879763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" name="Freeform 52">
            <a:extLst xmlns:a="http://schemas.openxmlformats.org/drawingml/2006/main">
              <a:ext uri="{FF2B5EF4-FFF2-40B4-BE49-F238E27FC236}">
                <a16:creationId xmlns:a16="http://schemas.microsoft.com/office/drawing/2014/main" id="{9815C25C-4D88-43AF-AFE1-9669E11F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765306" y="3522251"/>
            <a:ext cx="53686" cy="71035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5" name="Freeform 55">
            <a:extLst xmlns:a="http://schemas.openxmlformats.org/drawingml/2006/main">
              <a:ext uri="{FF2B5EF4-FFF2-40B4-BE49-F238E27FC236}">
                <a16:creationId xmlns:a16="http://schemas.microsoft.com/office/drawing/2014/main" id="{08406398-E0DC-4A87-A0CC-A85CF8B0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089621" y="1152588"/>
            <a:ext cx="47488" cy="1270711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" name="Freeform 57">
            <a:extLst xmlns:a="http://schemas.openxmlformats.org/drawingml/2006/main">
              <a:ext uri="{FF2B5EF4-FFF2-40B4-BE49-F238E27FC236}">
                <a16:creationId xmlns:a16="http://schemas.microsoft.com/office/drawing/2014/main" id="{5BE55B60-5735-454E-9B7C-D3EA791CE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584580" y="1736643"/>
            <a:ext cx="82780" cy="102601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0" name="Freeform 60">
            <a:extLst xmlns:a="http://schemas.openxmlformats.org/drawingml/2006/main">
              <a:ext uri="{FF2B5EF4-FFF2-40B4-BE49-F238E27FC236}">
                <a16:creationId xmlns:a16="http://schemas.microsoft.com/office/drawing/2014/main" id="{5EF4E37D-3848-43D9-AA91-8DD3C475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345150" y="990057"/>
            <a:ext cx="26389" cy="999665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2" name="Freeform 62">
            <a:extLst xmlns:a="http://schemas.openxmlformats.org/drawingml/2006/main">
              <a:ext uri="{FF2B5EF4-FFF2-40B4-BE49-F238E27FC236}">
                <a16:creationId xmlns:a16="http://schemas.microsoft.com/office/drawing/2014/main" id="{20CC33F2-4AE2-4D6A-B983-82ED0B657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620206" y="1449531"/>
            <a:ext cx="46002" cy="80716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9" name="TextBox 69">
            <a:extLst xmlns:a="http://schemas.openxmlformats.org/drawingml/2006/main">
              <a:ext uri="{FF2B5EF4-FFF2-40B4-BE49-F238E27FC236}">
                <a16:creationId xmlns:a16="http://schemas.microsoft.com/office/drawing/2014/main" id="{8B9484AE-88DC-49AA-A022-388A5322A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3188" y="1985486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독일</a:t>
            </a:r>
          </a:p>
        </p:txBody>
      </p:sp>
      <p:sp>
        <p:nvSpPr>
          <p:cNvPr id="70" name="TextBox 70">
            <a:extLst xmlns:a="http://schemas.openxmlformats.org/drawingml/2006/main">
              <a:ext uri="{FF2B5EF4-FFF2-40B4-BE49-F238E27FC236}">
                <a16:creationId xmlns:a16="http://schemas.microsoft.com/office/drawing/2014/main" id="{DB589FBD-5BA1-4BA0-BE30-9EC33F5B8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7216" y="1162336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러시아</a:t>
            </a:r>
          </a:p>
        </p:txBody>
      </p:sp>
      <p:sp>
        <p:nvSpPr>
          <p:cNvPr id="71" name="TextBox 71">
            <a:extLst xmlns:a="http://schemas.openxmlformats.org/drawingml/2006/main">
              <a:ext uri="{FF2B5EF4-FFF2-40B4-BE49-F238E27FC236}">
                <a16:creationId xmlns:a16="http://schemas.microsoft.com/office/drawing/2014/main" id="{1FC9ACEF-3A02-48FB-A93F-B99693D3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1048" y="3472625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대한민국</a:t>
            </a:r>
          </a:p>
        </p:txBody>
      </p:sp>
      <p:sp>
        <p:nvSpPr>
          <p:cNvPr id="72" name="TextBox 72">
            <a:extLst xmlns:a="http://schemas.openxmlformats.org/drawingml/2006/main">
              <a:ext uri="{FF2B5EF4-FFF2-40B4-BE49-F238E27FC236}">
                <a16:creationId xmlns:a16="http://schemas.microsoft.com/office/drawing/2014/main" id="{F07AB99B-B62B-4F71-B7D4-8EB5F38F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9037" y="3955733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홍콩</a:t>
            </a:r>
          </a:p>
        </p:txBody>
      </p:sp>
      <p:sp>
        <p:nvSpPr>
          <p:cNvPr id="73" name="TextBox 73">
            <a:extLst xmlns:a="http://schemas.openxmlformats.org/drawingml/2006/main">
              <a:ext uri="{FF2B5EF4-FFF2-40B4-BE49-F238E27FC236}">
                <a16:creationId xmlns:a16="http://schemas.microsoft.com/office/drawing/2014/main" id="{8287A4D1-CAFE-4040-89A3-CD7ECC25F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3497" y="3271457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일본</a:t>
            </a:r>
          </a:p>
        </p:txBody>
      </p:sp>
      <p:sp>
        <p:nvSpPr>
          <p:cNvPr id="74" name="TextBox 74">
            <a:extLst xmlns:a="http://schemas.openxmlformats.org/drawingml/2006/main">
              <a:ext uri="{FF2B5EF4-FFF2-40B4-BE49-F238E27FC236}">
                <a16:creationId xmlns:a16="http://schemas.microsoft.com/office/drawing/2014/main" id="{2B5F58D4-5773-4FFD-AEF3-6854D5A5A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722" y="4428077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필리핀</a:t>
            </a:r>
          </a:p>
        </p:txBody>
      </p:sp>
      <p:sp>
        <p:nvSpPr>
          <p:cNvPr id="75" name="TextBox 75">
            <a:extLst xmlns:a="http://schemas.openxmlformats.org/drawingml/2006/main">
              <a:ext uri="{FF2B5EF4-FFF2-40B4-BE49-F238E27FC236}">
                <a16:creationId xmlns:a16="http://schemas.microsoft.com/office/drawing/2014/main" id="{0C376218-874C-412F-A15E-BD2B1AED5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294" y="5442395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호주</a:t>
            </a:r>
          </a:p>
        </p:txBody>
      </p:sp>
      <p:sp>
        <p:nvSpPr>
          <p:cNvPr id="76" name="TextBox 76">
            <a:extLst xmlns:a="http://schemas.openxmlformats.org/drawingml/2006/main">
              <a:ext uri="{FF2B5EF4-FFF2-40B4-BE49-F238E27FC236}">
                <a16:creationId xmlns:a16="http://schemas.microsoft.com/office/drawing/2014/main" id="{F26321D8-49DF-44CF-A625-88D3FD81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8005" y="5260658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아르헨티나</a:t>
            </a:r>
          </a:p>
        </p:txBody>
      </p:sp>
      <p:sp>
        <p:nvSpPr>
          <p:cNvPr id="77" name="TextBox 77">
            <a:extLst xmlns:a="http://schemas.openxmlformats.org/drawingml/2006/main">
              <a:ext uri="{FF2B5EF4-FFF2-40B4-BE49-F238E27FC236}">
                <a16:creationId xmlns:a16="http://schemas.microsoft.com/office/drawing/2014/main" id="{7579C978-B844-4163-BF9E-0037A400E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6533" y="995267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아이슬란드</a:t>
            </a:r>
          </a:p>
        </p:txBody>
      </p:sp>
      <p:sp>
        <p:nvSpPr>
          <p:cNvPr id="78" name="TextBox 78">
            <a:extLst xmlns:a="http://schemas.openxmlformats.org/drawingml/2006/main">
              <a:ext uri="{FF2B5EF4-FFF2-40B4-BE49-F238E27FC236}">
                <a16:creationId xmlns:a16="http://schemas.microsoft.com/office/drawing/2014/main" id="{C3E0AADF-B080-4900-B70A-0624B73F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8454" y="2521839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캐나다</a:t>
            </a:r>
          </a:p>
        </p:txBody>
      </p:sp>
      <p:sp>
        <p:nvSpPr>
          <p:cNvPr id="79" name="TextBox 79">
            <a:extLst xmlns:a="http://schemas.openxmlformats.org/drawingml/2006/main">
              <a:ext uri="{FF2B5EF4-FFF2-40B4-BE49-F238E27FC236}">
                <a16:creationId xmlns:a16="http://schemas.microsoft.com/office/drawing/2014/main" id="{CE87BDD7-F87B-4F1C-9959-D1D870FE7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413855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미국</a:t>
            </a:r>
          </a:p>
        </p:txBody>
      </p:sp>
      <p:sp>
        <p:nvSpPr>
          <p:cNvPr id="80" name="TextBox 80">
            <a:extLst xmlns:a="http://schemas.openxmlformats.org/drawingml/2006/main">
              <a:ext uri="{FF2B5EF4-FFF2-40B4-BE49-F238E27FC236}">
                <a16:creationId xmlns:a16="http://schemas.microsoft.com/office/drawing/2014/main" id="{53B4E7B9-EC44-4D07-8F85-1D327F8E1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1056" y="2995327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영국</a:t>
            </a:r>
          </a:p>
        </p:txBody>
      </p:sp>
      <p:sp>
        <p:nvSpPr>
          <p:cNvPr id="81" name="TextBox 81">
            <a:extLst xmlns:a="http://schemas.openxmlformats.org/drawingml/2006/main">
              <a:ext uri="{FF2B5EF4-FFF2-40B4-BE49-F238E27FC236}">
                <a16:creationId xmlns:a16="http://schemas.microsoft.com/office/drawing/2014/main" id="{0130F125-50D8-4D23-8D8E-FAA33C84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5215" y="3302603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프랑스</a:t>
            </a:r>
          </a:p>
        </p:txBody>
      </p:sp>
      <p:sp>
        <p:nvSpPr>
          <p:cNvPr id="84" name="Freeform 84">
            <a:extLst xmlns:a="http://schemas.openxmlformats.org/drawingml/2006/main">
              <a:ext uri="{FF2B5EF4-FFF2-40B4-BE49-F238E27FC236}">
                <a16:creationId xmlns:a16="http://schemas.microsoft.com/office/drawing/2014/main" id="{278792EF-935C-4763-9C75-61E6E6054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025993" y="3610750"/>
            <a:ext cx="54048" cy="1166851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6" name="Freeform 86">
            <a:extLst xmlns:a="http://schemas.openxmlformats.org/drawingml/2006/main">
              <a:ext uri="{FF2B5EF4-FFF2-40B4-BE49-F238E27FC236}">
                <a16:creationId xmlns:a16="http://schemas.microsoft.com/office/drawing/2014/main" id="{E2E1C1DD-C681-4BD9-806A-FA244C42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589326" y="4147068"/>
            <a:ext cx="94215" cy="94215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7" name="TextBox 87">
            <a:extLst xmlns:a="http://schemas.openxmlformats.org/drawingml/2006/main">
              <a:ext uri="{FF2B5EF4-FFF2-40B4-BE49-F238E27FC236}">
                <a16:creationId xmlns:a16="http://schemas.microsoft.com/office/drawing/2014/main" id="{7078B28D-F8EF-4961-B2B5-30001205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2073" y="4675442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두바이</a:t>
            </a:r>
          </a:p>
        </p:txBody>
      </p:sp>
      <p:sp>
        <p:nvSpPr>
          <p:cNvPr id="88" name="TextBox 88">
            <a:extLst xmlns:a="http://schemas.openxmlformats.org/drawingml/2006/main">
              <a:ext uri="{FF2B5EF4-FFF2-40B4-BE49-F238E27FC236}">
                <a16:creationId xmlns:a16="http://schemas.microsoft.com/office/drawing/2014/main" id="{B8DD80B1-2EC0-4CCA-A88B-897DFA81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0534" y="3805238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세르비아</a:t>
            </a:r>
          </a:p>
        </p:txBody>
      </p:sp>
      <p:sp>
        <p:nvSpPr>
          <p:cNvPr id="91" name="Freeform 91">
            <a:extLst xmlns:a="http://schemas.openxmlformats.org/drawingml/2006/main">
              <a:ext uri="{FF2B5EF4-FFF2-40B4-BE49-F238E27FC236}">
                <a16:creationId xmlns:a16="http://schemas.microsoft.com/office/drawing/2014/main" id="{815D60FE-30F6-4FA2-94D4-834630EF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012977" y="3253233"/>
            <a:ext cx="43089" cy="930274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3" name="Freeform 93">
            <a:extLst xmlns:a="http://schemas.openxmlformats.org/drawingml/2006/main">
              <a:ext uri="{FF2B5EF4-FFF2-40B4-BE49-F238E27FC236}">
                <a16:creationId xmlns:a16="http://schemas.microsoft.com/office/drawing/2014/main" id="{F3B8A011-3B33-4DB9-974B-78885479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462093" y="3680813"/>
            <a:ext cx="75113" cy="75113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6" name="Freeform 96">
            <a:extLst xmlns:a="http://schemas.openxmlformats.org/drawingml/2006/main">
              <a:ext uri="{FF2B5EF4-FFF2-40B4-BE49-F238E27FC236}">
                <a16:creationId xmlns:a16="http://schemas.microsoft.com/office/drawing/2014/main" id="{218DF264-D5D9-44CE-AA87-FF32005E8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322212" y="3673962"/>
            <a:ext cx="58857" cy="1270698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8" name="Freeform 98">
            <a:extLst xmlns:a="http://schemas.openxmlformats.org/drawingml/2006/main">
              <a:ext uri="{FF2B5EF4-FFF2-40B4-BE49-F238E27FC236}">
                <a16:creationId xmlns:a16="http://schemas.microsoft.com/office/drawing/2014/main" id="{2F24FD19-CFA5-47F2-8148-13BC425F4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935677" y="4258011"/>
            <a:ext cx="102600" cy="102600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9" name="TextBox 99">
            <a:extLst xmlns:a="http://schemas.openxmlformats.org/drawingml/2006/main">
              <a:ext uri="{FF2B5EF4-FFF2-40B4-BE49-F238E27FC236}">
                <a16:creationId xmlns:a16="http://schemas.microsoft.com/office/drawing/2014/main" id="{75371FA0-6232-4B34-888C-55EB779D3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8336" y="4855940"/>
            <a:ext cx="1285875" cy="22644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spAutoFit/>
          </a:bodyPr>
          <a:lstStyle xmlns:a="http://schemas.openxmlformats.org/drawingml/2006/main">
            <a:defPPr>
              <a:defRPr sz="1350"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algn="ctr" defTabSz="609630">
              <a:lnSpc>
                <a:spcPts val="1783"/>
              </a:lnSpc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350" b="1" spc="-20">
                <a:solidFill>
                  <a:srgbClr val="292E2A"/>
                </a:solidFill>
                <a:latin typeface="Droid Sans Fallback"/>
                <a:ea typeface="Droid Sans Fallback"/>
                <a:cs typeface="Droid Sans Fallback"/>
              </a:rPr>
              <a:t>이탈리아</a:t>
            </a:r>
          </a:p>
        </p:txBody>
      </p:sp>
      <p:sp>
        <p:nvSpPr>
          <p:cNvPr id="104" name="Freeform 50">
            <a:extLst xmlns:a="http://schemas.openxmlformats.org/drawingml/2006/main">
              <a:ext uri="{FF2B5EF4-FFF2-40B4-BE49-F238E27FC236}">
                <a16:creationId xmlns:a16="http://schemas.microsoft.com/office/drawing/2014/main" id="{BCFBCFFA-6026-0C07-900E-136CE9C6D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323228" y="3620695"/>
            <a:ext cx="40750" cy="879763"/>
          </a:xfrm>
          <a:custGeom xmlns:a="http://schemas.openxmlformats.org/drawingml/2006/main">
            <a:rect l="l" t="t" r="r" b="b"/>
            <a:pathLst>
              <a:path w="84709" h="1828800">
                <a:moveTo>
                  <a:pt x="0" y="0"/>
                </a:moveTo>
                <a:lnTo>
                  <a:pt x="84709" y="0"/>
                </a:lnTo>
                <a:lnTo>
                  <a:pt x="84709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3" name="Freeform 52">
            <a:extLst xmlns:a="http://schemas.openxmlformats.org/drawingml/2006/main">
              <a:ext uri="{FF2B5EF4-FFF2-40B4-BE49-F238E27FC236}">
                <a16:creationId xmlns:a16="http://schemas.microsoft.com/office/drawing/2014/main" id="{1638A7A7-95A2-D599-8BB2-748743F64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747958" y="4025059"/>
            <a:ext cx="71035" cy="71035"/>
          </a:xfrm>
          <a:custGeom xmlns:a="http://schemas.openxmlformats.org/drawingml/2006/main">
            <a:rect l="l" t="t" r="r" b="b"/>
            <a:pathLst>
              <a:path w="110744" h="110744">
                <a:moveTo>
                  <a:pt x="0" y="55372"/>
                </a:moveTo>
                <a:cubicBezTo>
                  <a:pt x="0" y="85979"/>
                  <a:pt x="24765" y="110744"/>
                  <a:pt x="55372" y="110744"/>
                </a:cubicBezTo>
                <a:cubicBezTo>
                  <a:pt x="85979" y="110744"/>
                  <a:pt x="110744" y="85979"/>
                  <a:pt x="110744" y="55372"/>
                </a:cubicBezTo>
                <a:cubicBezTo>
                  <a:pt x="110744" y="24765"/>
                  <a:pt x="85979" y="0"/>
                  <a:pt x="55372" y="0"/>
                </a:cubicBezTo>
                <a:cubicBezTo>
                  <a:pt x="24765" y="0"/>
                  <a:pt x="0" y="24765"/>
                  <a:pt x="0" y="55372"/>
                </a:cubicBezTo>
              </a:path>
            </a:pathLst>
          </a:custGeom>
          <a:solidFill xmlns:a="http://schemas.openxmlformats.org/drawingml/2006/main">
            <a:srgbClr val="06392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630">
              <a:buNone/>
            </a:pPr>
            <a:endParaRPr sz="12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4" name="Text 0">
            <a:extLst xmlns:a="http://schemas.openxmlformats.org/drawingml/2006/main">
              <a:ext uri="{FF2B5EF4-FFF2-40B4-BE49-F238E27FC236}">
                <a16:creationId xmlns:a16="http://schemas.microsoft.com/office/drawing/2014/main" id="{BB8B29EC-EBED-983B-AF1D-D39CDD7C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95" y="248678"/>
            <a:ext cx="5486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100" b="1" spc="4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주요 시공 사례</a:t>
            </a:r>
            <a:endParaRPr sz="1100"/>
          </a:p>
        </p:txBody>
      </p:sp>
      <p:sp>
        <p:nvSpPr>
          <p:cNvPr id="66" name="Text 1">
            <a:extLst xmlns:a="http://schemas.openxmlformats.org/drawingml/2006/main">
              <a:ext uri="{FF2B5EF4-FFF2-40B4-BE49-F238E27FC236}">
                <a16:creationId xmlns:a16="http://schemas.microsoft.com/office/drawing/2014/main" id="{77EB1937-D35E-4280-4A62-2E54047D6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95" y="472327"/>
            <a:ext cx="8994652" cy="5961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063A2F"/>
                </a:solidFill>
                <a:latin typeface="Droid Sans Fallback"/>
                <a:ea typeface="Droid Sans Fallback"/>
                <a:cs typeface="Droid Sans Fallback"/>
              </a:rPr>
              <a:t>세계 16개 지역에서 만나는 스톤이탈리아나</a:t>
            </a:r>
            <a:endParaRPr sz="2800">
              <a:solidFill>
                <a:srgbClr val="063A2F"/>
              </a:solidFill>
              <a:latin typeface="DM Sans"/>
              <a:ea typeface="DM Sans"/>
              <a:cs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930254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2012D5E-F975-4E75-B49D-1014BD9C2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324A2EC-C65E-4037-A55E-2A089A502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063A2F"/>
                </a:solidFill>
                <a:latin typeface="Calibri"/>
                <a:ea typeface="Calibri"/>
                <a:cs typeface="Calibri"/>
              </a:rPr>
              <a:t>01 / 12</a:t>
            </a:r>
            <a:endParaRPr sz="1100">
              <a:solidFill>
                <a:srgbClr val="063A2F"/>
              </a:solidFill>
            </a:endParaRPr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663BEB6-D24B-4554-9F64-BC8E2233C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Minuto Bauli</a:t>
            </a:r>
            <a:endParaRPr sz="28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BBDFBCC-6BE8-42E6-A862-59E9A8ED0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위치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4B4ADDE-7B3F-4D6E-8354-F2652DA3D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280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바울리, 이탈리아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07E9485-BC33-4ADE-B003-F95EF5D12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적용 소재</a:t>
            </a:r>
            <a:endParaRPr sz="9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71CAD22-1A6D-4602-854B-5A61DF8F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24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맞춤 제작 테라조</a:t>
            </a:r>
            <a:endParaRPr sz="1400"/>
          </a:p>
        </p:txBody>
      </p:sp>
      <p:pic>
        <p:nvPicPr>
          <p:cNvPr id="9" name="Image 0">
            <a:extLst xmlns:a="http://schemas.openxmlformats.org/drawingml/2006/main">
              <a:ext uri="{FF2B5EF4-FFF2-40B4-BE49-F238E27FC236}">
                <a16:creationId xmlns:a16="http://schemas.microsoft.com/office/drawing/2014/main" id="{C8955D85-695F-48EE-8542-D7998972FE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f594aa684b48e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2599944" cy="6309360"/>
          </a:xfrm>
          <a:prstGeom xmlns:a="http://schemas.openxmlformats.org/drawingml/2006/main" prst="rect">
            <a:avLst/>
          </a:prstGeom>
        </p:spPr>
      </p:pic>
      <p:pic>
        <p:nvPicPr>
          <p:cNvPr id="10" name="Image 1">
            <a:extLst xmlns:a="http://schemas.openxmlformats.org/drawingml/2006/main">
              <a:ext uri="{FF2B5EF4-FFF2-40B4-BE49-F238E27FC236}">
                <a16:creationId xmlns:a16="http://schemas.microsoft.com/office/drawing/2014/main" id="{BF75C06A-8237-47C4-B6AD-9132CB77E3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5a1de74da84ed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7584" y="274320"/>
            <a:ext cx="2599944" cy="6309360"/>
          </a:xfrm>
          <a:prstGeom xmlns:a="http://schemas.openxmlformats.org/drawingml/2006/main" prst="rect">
            <a:avLst/>
          </a:prstGeom>
        </p:spPr>
      </p:pic>
      <p:pic>
        <p:nvPicPr>
          <p:cNvPr id="11" name="Image 2">
            <a:extLst xmlns:a="http://schemas.openxmlformats.org/drawingml/2006/main">
              <a:ext uri="{FF2B5EF4-FFF2-40B4-BE49-F238E27FC236}">
                <a16:creationId xmlns:a16="http://schemas.microsoft.com/office/drawing/2014/main" id="{CA6D0931-0919-49B1-A406-E9F555F2BB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04199ed13241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14688" y="274320"/>
            <a:ext cx="2599944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90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95B6D3-27A5-44CD-BD90-E2B6ADF62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9A089DC-AF0D-4484-925E-9262407F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02 / 12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CD34215-17DD-4135-AAFB-769AE3B2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Denver International Airport</a:t>
            </a:r>
            <a:endParaRPr sz="28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64AD8CA-05E4-46E2-A392-8F4E54D5D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위치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1B77AE6-C1CD-4CEF-B337-89F53A538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280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덴버, 미국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6B166E0-A23F-409F-8C73-670983C3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적용 소재</a:t>
            </a:r>
            <a:endParaRPr sz="9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E5DACCD-2887-40D3-BA40-12E4EECA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24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Brillante Bianco 맞춤 제작</a:t>
            </a:r>
            <a:endParaRPr sz="1400"/>
          </a:p>
        </p:txBody>
      </p:sp>
      <p:pic>
        <p:nvPicPr>
          <p:cNvPr id="9" name="Image 0">
            <a:extLst xmlns:a="http://schemas.openxmlformats.org/drawingml/2006/main">
              <a:ext uri="{FF2B5EF4-FFF2-40B4-BE49-F238E27FC236}">
                <a16:creationId xmlns:a16="http://schemas.microsoft.com/office/drawing/2014/main" id="{623333C1-F8F9-4FCA-87D4-2950936A73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94a351d87c4d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3968496" cy="6309360"/>
          </a:xfrm>
          <a:prstGeom xmlns:a="http://schemas.openxmlformats.org/drawingml/2006/main" prst="rect">
            <a:avLst/>
          </a:prstGeom>
        </p:spPr>
      </p:pic>
      <p:pic>
        <p:nvPicPr>
          <p:cNvPr id="10" name="Image 1">
            <a:extLst xmlns:a="http://schemas.openxmlformats.org/drawingml/2006/main">
              <a:ext uri="{FF2B5EF4-FFF2-40B4-BE49-F238E27FC236}">
                <a16:creationId xmlns:a16="http://schemas.microsoft.com/office/drawing/2014/main" id="{E4600D05-D18A-4346-8601-47C68CD252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30fc21af88404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46136" y="274320"/>
            <a:ext cx="3968496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078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BD2AD80-0F4E-4BF3-920F-4B3BE962B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2F5360C-8963-43DA-A349-3887850E3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03 / 12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2D50E68-2FE7-4D7F-9A63-47DB9612D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Europolis Shopping Centre</a:t>
            </a:r>
            <a:endParaRPr sz="28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7998D7A-3D11-4405-A411-72E20C9C4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위치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DF23F1E-2CEB-4BF0-AD99-5C1F40607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280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상트페테르부르크, 러시아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A1740E1-7A00-4B78-8A54-274AB409E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적용 소재</a:t>
            </a:r>
            <a:endParaRPr sz="9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5D63A87-447C-4937-BDCF-13CC68E4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24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맞춤 제작 바닥재</a:t>
            </a:r>
            <a:endParaRPr sz="1400"/>
          </a:p>
        </p:txBody>
      </p:sp>
      <p:pic>
        <p:nvPicPr>
          <p:cNvPr id="9" name="Image 0">
            <a:extLst xmlns:a="http://schemas.openxmlformats.org/drawingml/2006/main">
              <a:ext uri="{FF2B5EF4-FFF2-40B4-BE49-F238E27FC236}">
                <a16:creationId xmlns:a16="http://schemas.microsoft.com/office/drawing/2014/main" id="{9048E715-8C2B-4CFD-AA9D-091BD54034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640e7f84b349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4074893" cy="6309360"/>
          </a:xfrm>
          <a:prstGeom xmlns:a="http://schemas.openxmlformats.org/drawingml/2006/main" prst="rect">
            <a:avLst/>
          </a:prstGeom>
        </p:spPr>
      </p:pic>
      <p:pic>
        <p:nvPicPr>
          <p:cNvPr id="10" name="Image 1">
            <a:extLst xmlns:a="http://schemas.openxmlformats.org/drawingml/2006/main">
              <a:ext uri="{FF2B5EF4-FFF2-40B4-BE49-F238E27FC236}">
                <a16:creationId xmlns:a16="http://schemas.microsoft.com/office/drawing/2014/main" id="{846FA50C-B5CC-4ECB-B2D6-A0B1947FFD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4b954a9d32449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52533" y="274320"/>
            <a:ext cx="3862099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111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5E1F74A-4A48-4B71-827B-F9D2C8F5F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83B8CE2-5505-4FD5-A69F-7D6CEE1D8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04 / 12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7DEFA97-6645-47BD-AF4E-C29753CC7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Pavilion Creative Samsung</a:t>
            </a:r>
            <a:endParaRPr sz="28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F009023-9B78-4A63-95EF-76F87875C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위치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37869B2-F89F-4BBB-9DC7-5DA8516A5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280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서울, 대한민국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AEEFB06-3140-443B-B024-6EEE3AC48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적용 소재</a:t>
            </a:r>
            <a:endParaRPr sz="9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814272A-96F7-415E-8B77-860D0B118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24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Verde Milano &amp; Viola Glamour</a:t>
            </a:r>
            <a:endParaRPr sz="1400"/>
          </a:p>
        </p:txBody>
      </p:sp>
      <p:pic>
        <p:nvPicPr>
          <p:cNvPr id="9" name="Image 0">
            <a:extLst xmlns:a="http://schemas.openxmlformats.org/drawingml/2006/main">
              <a:ext uri="{FF2B5EF4-FFF2-40B4-BE49-F238E27FC236}">
                <a16:creationId xmlns:a16="http://schemas.microsoft.com/office/drawing/2014/main" id="{54BA027B-A0D2-43AA-B963-5382C9F47C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4b5c16de14461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2942003" cy="6309360"/>
          </a:xfrm>
          <a:prstGeom xmlns:a="http://schemas.openxmlformats.org/drawingml/2006/main" prst="rect">
            <a:avLst/>
          </a:prstGeom>
        </p:spPr>
      </p:pic>
      <p:pic>
        <p:nvPicPr>
          <p:cNvPr id="10" name="Image 1">
            <a:extLst xmlns:a="http://schemas.openxmlformats.org/drawingml/2006/main">
              <a:ext uri="{FF2B5EF4-FFF2-40B4-BE49-F238E27FC236}">
                <a16:creationId xmlns:a16="http://schemas.microsoft.com/office/drawing/2014/main" id="{1ED64519-3C3B-40AD-8159-1C86016C54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4fc403164e434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19643" y="274320"/>
            <a:ext cx="4994989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8522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A16CE63-09F5-4355-B504-401B3766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194A12E-EA39-46C4-ABE3-E74A2FEF9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05 / 12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9685CCE-7C06-4D7E-AA78-430717BAA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Boutique Valmont</a:t>
            </a:r>
            <a:endParaRPr sz="28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BAA1560-6279-4BFA-8712-0C293276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위치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3D14B-B8CC-45CF-B9A2-1EFA6DFD2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280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파리, 프랑스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EF33759-EE8B-4794-9D2D-F3C8C1D68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적용 소재</a:t>
            </a:r>
            <a:endParaRPr sz="9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33B5223-AF25-4AF4-A361-8DD0B825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24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맞춤 제작 바닥재</a:t>
            </a:r>
            <a:endParaRPr sz="1400"/>
          </a:p>
        </p:txBody>
      </p:sp>
      <p:pic>
        <p:nvPicPr>
          <p:cNvPr id="9" name="Image 0">
            <a:extLst xmlns:a="http://schemas.openxmlformats.org/drawingml/2006/main">
              <a:ext uri="{FF2B5EF4-FFF2-40B4-BE49-F238E27FC236}">
                <a16:creationId xmlns:a16="http://schemas.microsoft.com/office/drawing/2014/main" id="{7F0F1E81-5FC4-41C4-9032-43DDB16C0D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2a75e3b5354dd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3968496" cy="6309360"/>
          </a:xfrm>
          <a:prstGeom xmlns:a="http://schemas.openxmlformats.org/drawingml/2006/main" prst="rect">
            <a:avLst/>
          </a:prstGeom>
        </p:spPr>
      </p:pic>
      <p:pic>
        <p:nvPicPr>
          <p:cNvPr id="10" name="Image 1">
            <a:extLst xmlns:a="http://schemas.openxmlformats.org/drawingml/2006/main">
              <a:ext uri="{FF2B5EF4-FFF2-40B4-BE49-F238E27FC236}">
                <a16:creationId xmlns:a16="http://schemas.microsoft.com/office/drawing/2014/main" id="{EECC630B-CDBA-431A-BC98-F9AD4546AA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a88f8761b54ac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46136" y="274320"/>
            <a:ext cx="3968496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7555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A141076-7B78-4B90-9779-695F74314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A594DA9-D4AA-45AB-843B-C922120A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06 / 12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75FB1F8-7A37-406D-9AAE-A0940861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Orto Botanico di Brera</a:t>
            </a:r>
            <a:endParaRPr sz="28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3FC0B66-3047-4D31-AF65-C5D376997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위치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633E5C7-3312-49AC-95DD-67D4B2ACD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280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밀라노, 이탈리아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C88F89D-A957-4CE7-8924-F4656FBDE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적용 소재</a:t>
            </a:r>
            <a:endParaRPr sz="9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CFD980F-ECAD-4C6C-ABAD-13B1CF4E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24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DNA Urbano</a:t>
            </a:r>
            <a:endParaRPr sz="1400"/>
          </a:p>
        </p:txBody>
      </p:sp>
      <p:pic>
        <p:nvPicPr>
          <p:cNvPr id="9" name="Image 0">
            <a:extLst xmlns:a="http://schemas.openxmlformats.org/drawingml/2006/main">
              <a:ext uri="{FF2B5EF4-FFF2-40B4-BE49-F238E27FC236}">
                <a16:creationId xmlns:a16="http://schemas.microsoft.com/office/drawing/2014/main" id="{6FB56D84-B6AB-44CD-8FF8-B7D54AEF4E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dece8b135341e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2448281" cy="6309360"/>
          </a:xfrm>
          <a:prstGeom xmlns:a="http://schemas.openxmlformats.org/drawingml/2006/main" prst="rect">
            <a:avLst/>
          </a:prstGeom>
        </p:spPr>
      </p:pic>
      <p:pic>
        <p:nvPicPr>
          <p:cNvPr id="10" name="Image 1">
            <a:extLst xmlns:a="http://schemas.openxmlformats.org/drawingml/2006/main">
              <a:ext uri="{FF2B5EF4-FFF2-40B4-BE49-F238E27FC236}">
                <a16:creationId xmlns:a16="http://schemas.microsoft.com/office/drawing/2014/main" id="{32633BC0-4F72-47B5-A9D9-C3CA31490C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074d9800994f0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25921" y="274320"/>
            <a:ext cx="5488711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7780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2254FE9-6460-4E5F-9DE4-1675D579D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96A3CAD-63CF-40BF-AD50-5A3D229F7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07 / 12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8ACC8E-EF01-4421-BF61-D89E77FCF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Ventilated Façade, Expo 2010</a:t>
            </a:r>
            <a:endParaRPr sz="28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952C4FE-0E21-453E-8933-5162C2B7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위치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CF2D176-1B6A-476B-840B-54DF216A2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280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상하이, 중국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568BE29-FABB-4DEC-8235-8CFDF6C18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적용 소재</a:t>
            </a:r>
            <a:endParaRPr sz="9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B16C374-62DE-4A63-AAD3-17AC8960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24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Cottostone</a:t>
            </a:r>
            <a:endParaRPr sz="1400"/>
          </a:p>
        </p:txBody>
      </p:sp>
      <p:pic>
        <p:nvPicPr>
          <p:cNvPr id="9" name="Image 0">
            <a:extLst xmlns:a="http://schemas.openxmlformats.org/drawingml/2006/main">
              <a:ext uri="{FF2B5EF4-FFF2-40B4-BE49-F238E27FC236}">
                <a16:creationId xmlns:a16="http://schemas.microsoft.com/office/drawing/2014/main" id="{8F65586D-932C-41A2-A39B-AE0E7E3A81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dfb1cea1bb4bb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4544724" cy="6309360"/>
          </a:xfrm>
          <a:prstGeom xmlns:a="http://schemas.openxmlformats.org/drawingml/2006/main" prst="rect">
            <a:avLst/>
          </a:prstGeom>
        </p:spPr>
      </p:pic>
      <p:pic>
        <p:nvPicPr>
          <p:cNvPr id="10" name="Image 1">
            <a:extLst xmlns:a="http://schemas.openxmlformats.org/drawingml/2006/main">
              <a:ext uri="{FF2B5EF4-FFF2-40B4-BE49-F238E27FC236}">
                <a16:creationId xmlns:a16="http://schemas.microsoft.com/office/drawing/2014/main" id="{DA193BA9-1F66-48A5-ACAA-2616C8C85A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718eae03b747a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22364" y="274320"/>
            <a:ext cx="3392268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8351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46DB3-CA59-467B-8484-2D89AD9D0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E7D2BDD-A0CB-41DC-9CA2-D84D8D191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08 / 12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C879D8B-67F2-4554-86C6-BE8F40F0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Dubai Mall</a:t>
            </a:r>
            <a:endParaRPr sz="28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AA8ADC2-EF39-49FA-A426-B27CAB98E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위치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C1A9D08-748D-47EF-9CD7-2FD8E878F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280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두바이, 아랍에미리트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F43C8EC-CF58-49E4-833E-75F626B2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적용 소재</a:t>
            </a:r>
            <a:endParaRPr sz="9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61D48CF-2310-430F-B163-03A1117E3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24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Lido 바닥재</a:t>
            </a:r>
            <a:endParaRPr sz="1400"/>
          </a:p>
        </p:txBody>
      </p:sp>
      <p:pic>
        <p:nvPicPr>
          <p:cNvPr id="9" name="Image 0">
            <a:extLst xmlns:a="http://schemas.openxmlformats.org/drawingml/2006/main">
              <a:ext uri="{FF2B5EF4-FFF2-40B4-BE49-F238E27FC236}">
                <a16:creationId xmlns:a16="http://schemas.microsoft.com/office/drawing/2014/main" id="{920D23DD-AE3C-44A7-97E3-BC9B998A79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7b3dcfa484418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2476057" cy="6309360"/>
          </a:xfrm>
          <a:prstGeom xmlns:a="http://schemas.openxmlformats.org/drawingml/2006/main" prst="rect">
            <a:avLst/>
          </a:prstGeom>
        </p:spPr>
      </p:pic>
      <p:pic>
        <p:nvPicPr>
          <p:cNvPr id="10" name="Image 1">
            <a:extLst xmlns:a="http://schemas.openxmlformats.org/drawingml/2006/main">
              <a:ext uri="{FF2B5EF4-FFF2-40B4-BE49-F238E27FC236}">
                <a16:creationId xmlns:a16="http://schemas.microsoft.com/office/drawing/2014/main" id="{47AA5C13-CE80-455B-9291-C097E7E1A9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4e57225fd649b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53697" y="274320"/>
            <a:ext cx="5460935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2444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F5B07EB-3957-4401-B6E0-E105B43D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AC997687-9006-40A3-9D2D-F0979069A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09 / 12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259869B-5AFF-40D9-AB61-9C1FE0201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Showroom McLaren</a:t>
            </a:r>
            <a:endParaRPr sz="28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4D3079A-3B4C-4CFF-990A-9A7DE387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위치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18BFEAD-DD03-468A-B466-CA4DEBD14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280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런던, 파리, 프놈펜, 청두, 시애틀, 도하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4C8BA3F-1D3C-4627-8943-670C53FD2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적용 소재</a:t>
            </a:r>
            <a:endParaRPr sz="9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2DE4F18-D716-4593-9484-4ED8620B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24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Superbianco Gloss</a:t>
            </a:r>
            <a:endParaRPr sz="1400"/>
          </a:p>
        </p:txBody>
      </p:sp>
      <p:pic>
        <p:nvPicPr>
          <p:cNvPr id="9" name="Image 0">
            <a:extLst xmlns:a="http://schemas.openxmlformats.org/drawingml/2006/main">
              <a:ext uri="{FF2B5EF4-FFF2-40B4-BE49-F238E27FC236}">
                <a16:creationId xmlns:a16="http://schemas.microsoft.com/office/drawing/2014/main" id="{0C219F31-454A-461C-BB0E-0E0A5EC0E8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c089eab06f42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4576284" cy="6309360"/>
          </a:xfrm>
          <a:prstGeom xmlns:a="http://schemas.openxmlformats.org/drawingml/2006/main" prst="rect">
            <a:avLst/>
          </a:prstGeom>
        </p:spPr>
      </p:pic>
      <p:pic>
        <p:nvPicPr>
          <p:cNvPr id="10" name="Image 1">
            <a:extLst xmlns:a="http://schemas.openxmlformats.org/drawingml/2006/main">
              <a:ext uri="{FF2B5EF4-FFF2-40B4-BE49-F238E27FC236}">
                <a16:creationId xmlns:a16="http://schemas.microsoft.com/office/drawing/2014/main" id="{AC81F7E0-4BDC-4BC5-8E54-CBCBA5D5AF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9ea1580a440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53924" y="274320"/>
            <a:ext cx="3360708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4932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34604AF-E13F-4194-82B0-4520D4599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C8161C3-5723-43A0-9F55-3C5686675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10 / 12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FB62AF9-C238-4F55-8EC8-0E624C39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Byblos Art Hotel Villa Amistà</a:t>
            </a:r>
            <a:endParaRPr sz="28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0ACB60C-8F22-4CBD-A4C5-6FFDBB518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위치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23FCDD1-8E9C-4F43-8BAA-EBD439A4F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280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베로나, 이탈리아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8EF35DE-8280-4C3B-933E-B846AEB17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900" b="1" spc="300">
                <a:solidFill>
                  <a:srgbClr val="C8B48F"/>
                </a:solidFill>
                <a:latin typeface="Droid Sans Fallback"/>
                <a:ea typeface="Droid Sans Fallback"/>
                <a:cs typeface="Droid Sans Fallback"/>
              </a:rPr>
              <a:t>적용 소재</a:t>
            </a:r>
            <a:endParaRPr sz="9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93E4924-42C6-409C-BB31-8D8B352A1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2432"/>
            <a:ext cx="2743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1400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맞춤 제작 욕실</a:t>
            </a:r>
            <a:endParaRPr sz="1400"/>
          </a:p>
        </p:txBody>
      </p:sp>
      <p:pic>
        <p:nvPicPr>
          <p:cNvPr id="9" name="Image 0">
            <a:extLst xmlns:a="http://schemas.openxmlformats.org/drawingml/2006/main">
              <a:ext uri="{FF2B5EF4-FFF2-40B4-BE49-F238E27FC236}">
                <a16:creationId xmlns:a16="http://schemas.microsoft.com/office/drawing/2014/main" id="{436C2ED9-09D5-41D1-B595-79BC080A30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9f95702dd84d8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1838141" cy="6309360"/>
          </a:xfrm>
          <a:prstGeom xmlns:a="http://schemas.openxmlformats.org/drawingml/2006/main" prst="rect">
            <a:avLst/>
          </a:prstGeom>
        </p:spPr>
      </p:pic>
      <p:pic>
        <p:nvPicPr>
          <p:cNvPr id="10" name="Image 1">
            <a:extLst xmlns:a="http://schemas.openxmlformats.org/drawingml/2006/main">
              <a:ext uri="{FF2B5EF4-FFF2-40B4-BE49-F238E27FC236}">
                <a16:creationId xmlns:a16="http://schemas.microsoft.com/office/drawing/2014/main" id="{75E989A3-0159-47E0-B253-088475F8E9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62eb8b6f974a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5781" y="274320"/>
            <a:ext cx="4126418" cy="6309360"/>
          </a:xfrm>
          <a:prstGeom xmlns:a="http://schemas.openxmlformats.org/drawingml/2006/main" prst="rect">
            <a:avLst/>
          </a:prstGeom>
        </p:spPr>
      </p:pic>
      <p:pic>
        <p:nvPicPr>
          <p:cNvPr id="11" name="Image 2">
            <a:extLst xmlns:a="http://schemas.openxmlformats.org/drawingml/2006/main">
              <a:ext uri="{FF2B5EF4-FFF2-40B4-BE49-F238E27FC236}">
                <a16:creationId xmlns:a16="http://schemas.microsoft.com/office/drawing/2014/main" id="{90293F29-25C0-4540-87D7-34CB398B5B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6e58b59a744f8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79359" y="274320"/>
            <a:ext cx="1835273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9556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3AD1127-1D78-44D1-835B-F8CB0E236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BB87A8B5-B33D-4AB5-8BBE-31B12656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11 / 12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BF50B61-BC2A-4DF5-9E70-90AC9626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Countertops &amp; vanities</a:t>
            </a:r>
            <a:endParaRPr sz="2800"/>
          </a:p>
        </p:txBody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489F0633-2B46-4374-8983-3622946DB7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94aad6664541e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3174116" cy="6309360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C1423D64-8B65-463A-B133-8D503686E5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c4625bb5ef40b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51756" y="274320"/>
            <a:ext cx="4762876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9950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2F1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2C836C0-EAA5-4C2F-8A94-55294BBDE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566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/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AAD2FBF7-E35D-4A56-93AB-3F63A28E4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12 / 12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3A34ACF-2F6F-4743-A6D1-378F458C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274320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28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그리고 더 많은 공간에서</a:t>
            </a:r>
            <a:endParaRPr sz="2800"/>
          </a:p>
        </p:txBody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4012CA51-79BC-4E9C-A1E0-6E459AD08F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1951966ab94ef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40480" y="274320"/>
            <a:ext cx="4127849" cy="6309360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9A124F43-F6C6-4C01-9116-3A6E17813D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45b32d22ca4ca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05489" y="274320"/>
            <a:ext cx="1835254" cy="6309360"/>
          </a:xfrm>
          <a:prstGeom xmlns:a="http://schemas.openxmlformats.org/drawingml/2006/main" prst="rect">
            <a:avLst/>
          </a:prstGeom>
        </p:spPr>
      </p:pic>
      <p:pic>
        <p:nvPicPr>
          <p:cNvPr id="7" name="Image 2">
            <a:extLst xmlns:a="http://schemas.openxmlformats.org/drawingml/2006/main">
              <a:ext uri="{FF2B5EF4-FFF2-40B4-BE49-F238E27FC236}">
                <a16:creationId xmlns:a16="http://schemas.microsoft.com/office/drawing/2014/main" id="{614C4AED-694A-4A39-A3BB-3414C9ACD6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2e622667fe4d6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77903" y="274320"/>
            <a:ext cx="1836729" cy="6309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3149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63A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FD5538DC-93DF-4CC6-968E-A74052070E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76f73025c64d5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E37D0069-E4B1-4C70-A189-FF0CE63CE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3A2F">
              <a:alpha val="80000"/>
            </a:srgbClr>
          </a:solidFill>
          <a:ln xmlns:a="http://schemas.openxmlformats.org/drawingml/2006/main" w="12700">
            <a:solidFill>
              <a:srgbClr val="063A2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5BED81A8-2B65-4A3A-9DC2-E4C13E1DF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651760"/>
            <a:ext cx="731520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>
                <a:latin typeface="Droid Sans Fallback"/>
                <a:ea typeface="Droid Sans Fallback"/>
                <a:cs typeface="Droid Sans Fallback"/>
              </a:defRPr>
            </a:defPPr>
          </a:lstStyle>
          <a:p xmlns:a="http://schemas.openxmlformats.org/drawingml/2006/main">
            <a:pPr marL="0" indent="0">
              <a:buNone/>
              <a:defRPr>
                <a:latin typeface="Droid Sans Fallback"/>
                <a:ea typeface="Droid Sans Fallback"/>
                <a:cs typeface="Droid Sans Fallback"/>
              </a:defRPr>
            </a:pPr>
            <a:r>
              <a:rPr sz="6000" b="1">
                <a:solidFill>
                  <a:srgbClr val="FFFFFF"/>
                </a:solidFill>
                <a:latin typeface="Droid Sans Fallback"/>
                <a:ea typeface="Droid Sans Fallback"/>
                <a:cs typeface="Droid Sans Fallback"/>
              </a:rPr>
              <a:t>감사합니다</a:t>
            </a:r>
            <a:endParaRPr sz="60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5CB4C4CA-F029-4824-87ED-7C5470C78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840480"/>
            <a:ext cx="73152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 spc="600">
                <a:solidFill>
                  <a:srgbClr val="C8B48F"/>
                </a:solidFill>
                <a:latin typeface="Calibri"/>
                <a:ea typeface="Calibri"/>
                <a:cs typeface="Calibri"/>
              </a:rPr>
              <a:t>STONE ITALIANA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5957664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63A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B67DBBD-249D-4E08-BCAF-69539999C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926080"/>
            <a:ext cx="5029200" cy="1828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spcAft>
                <a:spcPts val="800"/>
              </a:spcAft>
              <a:buNone/>
            </a:pPr>
            <a:r>
              <a:rPr sz="1600">
                <a:solidFill>
                  <a:srgbClr val="9DB5AC"/>
                </a:solidFill>
                <a:latin typeface="DM Sans"/>
                <a:ea typeface="DM Sans"/>
                <a:cs typeface="DM Sans"/>
              </a:rPr>
              <a:t>Via Lavagno, 213 · 37040 Zimella (VR), Italy</a:t>
            </a:r>
            <a:endParaRPr sz="1600">
              <a:latin typeface="DM Sans"/>
              <a:ea typeface="DM Sans"/>
              <a:cs typeface="DM Sans"/>
            </a:endParaRPr>
          </a:p>
          <a:p xmlns:a="http://schemas.openxmlformats.org/drawingml/2006/main">
            <a:pPr marL="0" indent="0">
              <a:spcAft>
                <a:spcPts val="800"/>
              </a:spcAft>
              <a:buNone/>
            </a:pPr>
            <a:r>
              <a:rPr sz="1600">
                <a:solidFill>
                  <a:srgbClr val="9DB5AC"/>
                </a:solidFill>
                <a:latin typeface="DM Sans"/>
                <a:ea typeface="DM Sans"/>
                <a:cs typeface="DM Sans"/>
              </a:rPr>
              <a:t>+39 0442 715715</a:t>
            </a:r>
            <a:endParaRPr sz="1600">
              <a:latin typeface="DM Sans"/>
              <a:ea typeface="DM Sans"/>
              <a:cs typeface="DM Sans"/>
            </a:endParaRPr>
          </a:p>
          <a:p xmlns:a="http://schemas.openxmlformats.org/drawingml/2006/main">
            <a:pPr marL="0" indent="0">
              <a:spcAft>
                <a:spcPts val="800"/>
              </a:spcAft>
              <a:buNone/>
            </a:pPr>
            <a:r>
              <a:rPr sz="1600">
                <a:solidFill>
                  <a:srgbClr val="9DB5AC"/>
                </a:solidFill>
                <a:latin typeface="DM Sans"/>
                <a:ea typeface="DM Sans"/>
                <a:cs typeface="DM Sans"/>
              </a:rPr>
              <a:t>stone@stoneitaliana.com</a:t>
            </a:r>
            <a:endParaRPr sz="1600">
              <a:latin typeface="DM Sans"/>
              <a:ea typeface="DM Sans"/>
              <a:cs typeface="DM Sans"/>
            </a:endParaRPr>
          </a:p>
          <a:p xmlns:a="http://schemas.openxmlformats.org/drawingml/2006/main">
            <a:pPr marL="0" indent="0">
              <a:spcAft>
                <a:spcPts val="800"/>
              </a:spcAft>
              <a:buNone/>
            </a:pPr>
            <a:r>
              <a:rPr sz="1600">
                <a:solidFill>
                  <a:srgbClr val="9DB5AC"/>
                </a:solidFill>
                <a:latin typeface="DM Sans"/>
                <a:ea typeface="DM Sans"/>
                <a:cs typeface="DM Sans"/>
              </a:rPr>
              <a:t>www.stoneitaliana.com</a:t>
            </a:r>
            <a:endParaRPr sz="1600">
              <a:latin typeface="DM Sans"/>
              <a:ea typeface="DM Sans"/>
              <a:cs typeface="DM Sans"/>
            </a:endParaRPr>
          </a:p>
        </p:txBody>
      </p:sp>
      <p:pic>
        <p:nvPicPr>
          <p:cNvPr id="6" name="Immagine 5">
            <a:extLst xmlns:a="http://schemas.openxmlformats.org/drawingml/2006/main">
              <a:ext uri="{FF2B5EF4-FFF2-40B4-BE49-F238E27FC236}">
                <a16:creationId xmlns:a16="http://schemas.microsoft.com/office/drawing/2014/main" id="{0057B992-9EFB-467C-ADC4-7AF296E9FF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408d73fa6c4d0c"/>
          <a:srcRect xmlns:a="http://schemas.openxmlformats.org/drawingml/2006/main" l="9052" t="16993" r="7578" b="331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4946" y="1406285"/>
            <a:ext cx="5688199" cy="339904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845278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2026-10-15T01:46:50.8740000Z</dcterms:created>
  <dcterms:modified xsi:type="dcterms:W3CDTF">2026-10-15T01:46:50.8750000Z</dcterms:modified>
</coreProperties>
</file>